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266" r:id="rId5"/>
    <p:sldId id="256" r:id="rId6"/>
    <p:sldId id="257" r:id="rId7"/>
    <p:sldId id="258" r:id="rId8"/>
    <p:sldId id="259" r:id="rId9"/>
    <p:sldId id="272" r:id="rId10"/>
    <p:sldId id="269" r:id="rId11"/>
    <p:sldId id="274" r:id="rId12"/>
    <p:sldId id="275" r:id="rId13"/>
    <p:sldId id="271" r:id="rId14"/>
    <p:sldId id="262" r:id="rId15"/>
    <p:sldId id="276" r:id="rId16"/>
    <p:sldId id="279" r:id="rId17"/>
    <p:sldId id="277" r:id="rId18"/>
    <p:sldId id="278" r:id="rId19"/>
    <p:sldId id="283" r:id="rId20"/>
    <p:sldId id="280" r:id="rId21"/>
    <p:sldId id="281" r:id="rId22"/>
    <p:sldId id="284" r:id="rId23"/>
    <p:sldId id="285" r:id="rId24"/>
    <p:sldId id="282" r:id="rId25"/>
    <p:sldId id="286" r:id="rId26"/>
    <p:sldId id="287" r:id="rId27"/>
    <p:sldId id="288" r:id="rId28"/>
    <p:sldId id="273"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499B"/>
    <a:srgbClr val="D30F64"/>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74" autoAdjust="0"/>
  </p:normalViewPr>
  <p:slideViewPr>
    <p:cSldViewPr snapToGrid="0" showGuides="1">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6.jpg"/><Relationship Id="rId1" Type="http://schemas.openxmlformats.org/officeDocument/2006/relationships/image" Target="../media/image13.jpg"/></Relationships>
</file>

<file path=ppt/diagrams/_rels/data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6.jpg"/><Relationship Id="rId1" Type="http://schemas.openxmlformats.org/officeDocument/2006/relationships/image" Target="../media/image13.jpg"/></Relationships>
</file>

<file path=ppt/diagrams/_rels/drawing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30B68C-46A0-446C-BA15-5FA909136EC4}"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fr-TN"/>
        </a:p>
      </dgm:t>
    </dgm:pt>
    <dgm:pt modelId="{2C5DDB48-03D4-43BC-B482-397F6AEA6504}">
      <dgm:prSet phldrT="[Text]" phldr="1"/>
      <dgm:spPr/>
      <dgm:t>
        <a:bodyPr/>
        <a:lstStyle/>
        <a:p>
          <a:endParaRPr lang="fr-TN" dirty="0"/>
        </a:p>
      </dgm:t>
    </dgm:pt>
    <dgm:pt modelId="{C473AF10-81A1-4EB1-9156-A9771868DFCF}" type="parTrans" cxnId="{F7F97080-5242-4EB5-B3DE-A631C055BADF}">
      <dgm:prSet/>
      <dgm:spPr/>
      <dgm:t>
        <a:bodyPr/>
        <a:lstStyle/>
        <a:p>
          <a:endParaRPr lang="fr-TN"/>
        </a:p>
      </dgm:t>
    </dgm:pt>
    <dgm:pt modelId="{60C84752-980A-4BEA-A018-B921B8CD842D}" type="sibTrans" cxnId="{F7F97080-5242-4EB5-B3DE-A631C055BADF}">
      <dgm:prSet/>
      <dgm:spPr/>
      <dgm:t>
        <a:bodyPr/>
        <a:lstStyle/>
        <a:p>
          <a:endParaRPr lang="fr-TN"/>
        </a:p>
      </dgm:t>
    </dgm:pt>
    <dgm:pt modelId="{4B441824-F521-4AA3-9DD5-7C4CCA939CAF}">
      <dgm:prSet phldrT="[Text]" phldr="1"/>
      <dgm:spPr/>
      <dgm:t>
        <a:bodyPr/>
        <a:lstStyle/>
        <a:p>
          <a:endParaRPr lang="fr-TN" dirty="0"/>
        </a:p>
      </dgm:t>
    </dgm:pt>
    <dgm:pt modelId="{E78DE62A-CB68-4BBA-B9ED-4AF6671C7420}" type="parTrans" cxnId="{2D40F6BA-14D1-45D8-BA2C-B06B94D04F72}">
      <dgm:prSet/>
      <dgm:spPr/>
      <dgm:t>
        <a:bodyPr/>
        <a:lstStyle/>
        <a:p>
          <a:endParaRPr lang="fr-TN"/>
        </a:p>
      </dgm:t>
    </dgm:pt>
    <dgm:pt modelId="{6DF3A46B-1CB7-4271-B799-7EB5D833E975}" type="sibTrans" cxnId="{2D40F6BA-14D1-45D8-BA2C-B06B94D04F72}">
      <dgm:prSet/>
      <dgm:spPr/>
      <dgm:t>
        <a:bodyPr/>
        <a:lstStyle/>
        <a:p>
          <a:endParaRPr lang="fr-TN"/>
        </a:p>
      </dgm:t>
    </dgm:pt>
    <dgm:pt modelId="{39919837-8A2E-4FBE-A3D4-47214DC4F1FE}">
      <dgm:prSet phldrT="[Text]" custT="1"/>
      <dgm:spPr/>
      <dgm:t>
        <a:bodyPr/>
        <a:lstStyle/>
        <a:p>
          <a:r>
            <a:rPr lang="fr-FR" sz="1400" b="1" dirty="0">
              <a:solidFill>
                <a:schemeClr val="accent3">
                  <a:lumMod val="50000"/>
                </a:schemeClr>
              </a:solidFill>
              <a:effectLst>
                <a:outerShdw blurRad="38100" dist="38100" dir="2700000" algn="tl">
                  <a:srgbClr val="000000">
                    <a:alpha val="43137"/>
                  </a:srgbClr>
                </a:outerShdw>
              </a:effectLst>
            </a:rPr>
            <a:t>Abdelaziz Makhlouf</a:t>
          </a:r>
          <a:endParaRPr lang="fr-TN" sz="1400" b="1" dirty="0">
            <a:solidFill>
              <a:schemeClr val="accent3">
                <a:lumMod val="50000"/>
              </a:schemeClr>
            </a:solidFill>
            <a:effectLst>
              <a:outerShdw blurRad="38100" dist="38100" dir="2700000" algn="tl">
                <a:srgbClr val="000000">
                  <a:alpha val="43137"/>
                </a:srgbClr>
              </a:outerShdw>
            </a:effectLst>
          </a:endParaRPr>
        </a:p>
      </dgm:t>
    </dgm:pt>
    <dgm:pt modelId="{7B958806-414B-49CE-9E1A-313F472536B6}" type="parTrans" cxnId="{7C656B07-FA0C-4BF9-8736-997827E73074}">
      <dgm:prSet/>
      <dgm:spPr/>
      <dgm:t>
        <a:bodyPr/>
        <a:lstStyle/>
        <a:p>
          <a:endParaRPr lang="fr-TN"/>
        </a:p>
      </dgm:t>
    </dgm:pt>
    <dgm:pt modelId="{E0C3BCDB-0A69-4CE0-B5B0-1CFDE7AB51A5}" type="sibTrans" cxnId="{7C656B07-FA0C-4BF9-8736-997827E73074}">
      <dgm:prSet/>
      <dgm:spPr/>
      <dgm:t>
        <a:bodyPr/>
        <a:lstStyle/>
        <a:p>
          <a:endParaRPr lang="fr-TN"/>
        </a:p>
      </dgm:t>
    </dgm:pt>
    <dgm:pt modelId="{2D6FAEB2-D419-4398-91CC-A1542671E1DA}">
      <dgm:prSet phldrT="[Text]" phldr="1"/>
      <dgm:spPr/>
      <dgm:t>
        <a:bodyPr/>
        <a:lstStyle/>
        <a:p>
          <a:endParaRPr lang="fr-TN"/>
        </a:p>
      </dgm:t>
    </dgm:pt>
    <dgm:pt modelId="{AA8296C6-045E-42BF-B7A5-C1B5FC3011F0}" type="parTrans" cxnId="{C609253A-E518-4AD6-8B00-5321CA624416}">
      <dgm:prSet/>
      <dgm:spPr/>
      <dgm:t>
        <a:bodyPr/>
        <a:lstStyle/>
        <a:p>
          <a:endParaRPr lang="fr-TN"/>
        </a:p>
      </dgm:t>
    </dgm:pt>
    <dgm:pt modelId="{BA31BAEE-DD70-427C-9091-D866A200C535}" type="sibTrans" cxnId="{C609253A-E518-4AD6-8B00-5321CA624416}">
      <dgm:prSet/>
      <dgm:spPr/>
      <dgm:t>
        <a:bodyPr/>
        <a:lstStyle/>
        <a:p>
          <a:endParaRPr lang="fr-TN"/>
        </a:p>
      </dgm:t>
    </dgm:pt>
    <dgm:pt modelId="{3EA03E36-CA8A-4CCA-91C6-BA8C3DFA2CA2}" type="pres">
      <dgm:prSet presAssocID="{E930B68C-46A0-446C-BA15-5FA909136EC4}" presName="Name0" presStyleCnt="0">
        <dgm:presLayoutVars>
          <dgm:chMax/>
          <dgm:chPref/>
          <dgm:dir/>
          <dgm:animLvl val="lvl"/>
        </dgm:presLayoutVars>
      </dgm:prSet>
      <dgm:spPr/>
    </dgm:pt>
    <dgm:pt modelId="{CE73B8F3-9CD4-42E6-9879-2C8239E010D4}" type="pres">
      <dgm:prSet presAssocID="{2C5DDB48-03D4-43BC-B482-397F6AEA6504}" presName="composite" presStyleCnt="0"/>
      <dgm:spPr/>
    </dgm:pt>
    <dgm:pt modelId="{FE1CA0E2-134F-48D1-BA1D-8CE00C15DF70}" type="pres">
      <dgm:prSet presAssocID="{2C5DDB48-03D4-43BC-B482-397F6AEA6504}" presName="Parent1" presStyleLbl="node1" presStyleIdx="0" presStyleCnt="6" custLinFactNeighborX="9810" custLinFactNeighborY="-223">
        <dgm:presLayoutVars>
          <dgm:chMax val="1"/>
          <dgm:chPref val="1"/>
          <dgm:bulletEnabled val="1"/>
        </dgm:presLayoutVars>
      </dgm:prSet>
      <dgm:spPr/>
    </dgm:pt>
    <dgm:pt modelId="{E530437B-ED10-4385-80B3-CD7EA13037ED}" type="pres">
      <dgm:prSet presAssocID="{2C5DDB48-03D4-43BC-B482-397F6AEA6504}" presName="Childtext1" presStyleLbl="revTx" presStyleIdx="0" presStyleCnt="3" custLinFactY="34803" custLinFactNeighborX="-44044" custLinFactNeighborY="100000">
        <dgm:presLayoutVars>
          <dgm:chMax val="0"/>
          <dgm:chPref val="0"/>
          <dgm:bulletEnabled val="1"/>
        </dgm:presLayoutVars>
      </dgm:prSet>
      <dgm:spPr/>
    </dgm:pt>
    <dgm:pt modelId="{0C3C5645-BA32-455B-8376-E39E594F5B15}" type="pres">
      <dgm:prSet presAssocID="{2C5DDB48-03D4-43BC-B482-397F6AEA6504}" presName="BalanceSpacing" presStyleCnt="0"/>
      <dgm:spPr/>
    </dgm:pt>
    <dgm:pt modelId="{B444D295-88CC-405C-BBA7-16F38836FECF}" type="pres">
      <dgm:prSet presAssocID="{2C5DDB48-03D4-43BC-B482-397F6AEA6504}" presName="BalanceSpacing1" presStyleCnt="0"/>
      <dgm:spPr/>
    </dgm:pt>
    <dgm:pt modelId="{E82CCE84-B4EA-4695-A0E6-5DC4CC10D51F}" type="pres">
      <dgm:prSet presAssocID="{60C84752-980A-4BEA-A018-B921B8CD842D}" presName="Accent1Text" presStyleLbl="node1" presStyleIdx="1" presStyleCnt="6" custLinFactNeighborX="-15196" custLinFactNeighborY="-223"/>
      <dgm:spPr/>
    </dgm:pt>
    <dgm:pt modelId="{789FE793-958B-43C1-A398-D3F977F2A559}" type="pres">
      <dgm:prSet presAssocID="{60C84752-980A-4BEA-A018-B921B8CD842D}" presName="spaceBetweenRectangles" presStyleCnt="0"/>
      <dgm:spPr/>
    </dgm:pt>
    <dgm:pt modelId="{2B268BAB-C4E5-4D17-9C44-965217BB7D56}" type="pres">
      <dgm:prSet presAssocID="{4B441824-F521-4AA3-9DD5-7C4CCA939CAF}" presName="composite" presStyleCnt="0"/>
      <dgm:spPr/>
    </dgm:pt>
    <dgm:pt modelId="{299C3644-9A1A-457F-A595-B7F0D9D4F5C4}" type="pres">
      <dgm:prSet presAssocID="{4B441824-F521-4AA3-9DD5-7C4CCA939CAF}" presName="Parent1" presStyleLbl="node1" presStyleIdx="2" presStyleCnt="6">
        <dgm:presLayoutVars>
          <dgm:chMax val="1"/>
          <dgm:chPref val="1"/>
          <dgm:bulletEnabled val="1"/>
        </dgm:presLayoutVars>
      </dgm:prSet>
      <dgm:spPr/>
    </dgm:pt>
    <dgm:pt modelId="{36D70488-C8C2-49E1-8F7C-8F26973C5C5D}" type="pres">
      <dgm:prSet presAssocID="{4B441824-F521-4AA3-9DD5-7C4CCA939CAF}" presName="Childtext1" presStyleLbl="revTx" presStyleIdx="1" presStyleCnt="3" custScaleY="27822" custLinFactY="-100000" custLinFactNeighborX="30605" custLinFactNeighborY="-102954">
        <dgm:presLayoutVars>
          <dgm:chMax val="0"/>
          <dgm:chPref val="0"/>
          <dgm:bulletEnabled val="1"/>
        </dgm:presLayoutVars>
      </dgm:prSet>
      <dgm:spPr/>
    </dgm:pt>
    <dgm:pt modelId="{1EAA5B8B-BC0E-4BB3-85B9-5958785CEFF2}" type="pres">
      <dgm:prSet presAssocID="{4B441824-F521-4AA3-9DD5-7C4CCA939CAF}" presName="BalanceSpacing" presStyleCnt="0"/>
      <dgm:spPr/>
    </dgm:pt>
    <dgm:pt modelId="{1F9F9EDA-09C1-4111-BBDA-9A0452CA9215}" type="pres">
      <dgm:prSet presAssocID="{4B441824-F521-4AA3-9DD5-7C4CCA939CAF}" presName="BalanceSpacing1" presStyleCnt="0"/>
      <dgm:spPr/>
    </dgm:pt>
    <dgm:pt modelId="{10E2379D-11FA-476C-9081-896FE1A066AC}" type="pres">
      <dgm:prSet presAssocID="{6DF3A46B-1CB7-4271-B799-7EB5D833E975}" presName="Accent1Text" presStyleLbl="node1" presStyleIdx="3" presStyleCnt="6" custFlipVert="1" custScaleX="2865" custLinFactNeighborX="62925" custLinFactNeighborY="-4839"/>
      <dgm:spPr/>
    </dgm:pt>
    <dgm:pt modelId="{E5547FDB-5DAF-4309-B5A2-1C1287587364}" type="pres">
      <dgm:prSet presAssocID="{6DF3A46B-1CB7-4271-B799-7EB5D833E975}" presName="spaceBetweenRectangles" presStyleCnt="0"/>
      <dgm:spPr/>
    </dgm:pt>
    <dgm:pt modelId="{1EA0617D-04EF-4E0A-B60F-3C80755A939F}" type="pres">
      <dgm:prSet presAssocID="{2D6FAEB2-D419-4398-91CC-A1542671E1DA}" presName="composite" presStyleCnt="0"/>
      <dgm:spPr/>
    </dgm:pt>
    <dgm:pt modelId="{87726CC0-84FD-419A-A429-00718D1BB396}" type="pres">
      <dgm:prSet presAssocID="{2D6FAEB2-D419-4398-91CC-A1542671E1DA}" presName="Parent1" presStyleLbl="node1" presStyleIdx="4" presStyleCnt="6" custLinFactNeighborX="14269" custLinFactNeighborY="-3313">
        <dgm:presLayoutVars>
          <dgm:chMax val="1"/>
          <dgm:chPref val="1"/>
          <dgm:bulletEnabled val="1"/>
        </dgm:presLayoutVars>
      </dgm:prSet>
      <dgm:spPr/>
    </dgm:pt>
    <dgm:pt modelId="{9F6AB37B-84BB-4406-8DD4-984959F9A9DA}" type="pres">
      <dgm:prSet presAssocID="{2D6FAEB2-D419-4398-91CC-A1542671E1DA}" presName="Childtext1" presStyleLbl="revTx" presStyleIdx="2" presStyleCnt="3" custLinFactX="-69916" custLinFactNeighborX="-100000" custLinFactNeighborY="-2269">
        <dgm:presLayoutVars>
          <dgm:chMax val="0"/>
          <dgm:chPref val="0"/>
          <dgm:bulletEnabled val="1"/>
        </dgm:presLayoutVars>
      </dgm:prSet>
      <dgm:spPr/>
    </dgm:pt>
    <dgm:pt modelId="{7BA217B5-0DFA-4EBD-8F57-77C714171E75}" type="pres">
      <dgm:prSet presAssocID="{2D6FAEB2-D419-4398-91CC-A1542671E1DA}" presName="BalanceSpacing" presStyleCnt="0"/>
      <dgm:spPr/>
    </dgm:pt>
    <dgm:pt modelId="{AAF1597C-31BF-4C9E-BE47-18198060E16F}" type="pres">
      <dgm:prSet presAssocID="{2D6FAEB2-D419-4398-91CC-A1542671E1DA}" presName="BalanceSpacing1" presStyleCnt="0"/>
      <dgm:spPr/>
    </dgm:pt>
    <dgm:pt modelId="{6C05D698-25D0-4544-B1B0-491DC393C293}" type="pres">
      <dgm:prSet presAssocID="{BA31BAEE-DD70-427C-9091-D866A200C535}" presName="Accent1Text" presStyleLbl="node1" presStyleIdx="5" presStyleCnt="6" custLinFactNeighborX="-18665" custLinFactNeighborY="4216"/>
      <dgm:spPr/>
    </dgm:pt>
  </dgm:ptLst>
  <dgm:cxnLst>
    <dgm:cxn modelId="{7C656B07-FA0C-4BF9-8736-997827E73074}" srcId="{4B441824-F521-4AA3-9DD5-7C4CCA939CAF}" destId="{39919837-8A2E-4FBE-A3D4-47214DC4F1FE}" srcOrd="0" destOrd="0" parTransId="{7B958806-414B-49CE-9E1A-313F472536B6}" sibTransId="{E0C3BCDB-0A69-4CE0-B5B0-1CFDE7AB51A5}"/>
    <dgm:cxn modelId="{07414E1B-4241-41CC-8FE9-40D53FB14C5D}" type="presOf" srcId="{6DF3A46B-1CB7-4271-B799-7EB5D833E975}" destId="{10E2379D-11FA-476C-9081-896FE1A066AC}" srcOrd="0" destOrd="0" presId="urn:microsoft.com/office/officeart/2008/layout/AlternatingHexagons"/>
    <dgm:cxn modelId="{C609253A-E518-4AD6-8B00-5321CA624416}" srcId="{E930B68C-46A0-446C-BA15-5FA909136EC4}" destId="{2D6FAEB2-D419-4398-91CC-A1542671E1DA}" srcOrd="2" destOrd="0" parTransId="{AA8296C6-045E-42BF-B7A5-C1B5FC3011F0}" sibTransId="{BA31BAEE-DD70-427C-9091-D866A200C535}"/>
    <dgm:cxn modelId="{AC663C70-0DAE-4458-AC16-D90864661139}" type="presOf" srcId="{60C84752-980A-4BEA-A018-B921B8CD842D}" destId="{E82CCE84-B4EA-4695-A0E6-5DC4CC10D51F}" srcOrd="0" destOrd="0" presId="urn:microsoft.com/office/officeart/2008/layout/AlternatingHexagons"/>
    <dgm:cxn modelId="{F7F97080-5242-4EB5-B3DE-A631C055BADF}" srcId="{E930B68C-46A0-446C-BA15-5FA909136EC4}" destId="{2C5DDB48-03D4-43BC-B482-397F6AEA6504}" srcOrd="0" destOrd="0" parTransId="{C473AF10-81A1-4EB1-9156-A9771868DFCF}" sibTransId="{60C84752-980A-4BEA-A018-B921B8CD842D}"/>
    <dgm:cxn modelId="{F2542081-2401-41F3-81F7-88D0F7E2C9B0}" type="presOf" srcId="{4B441824-F521-4AA3-9DD5-7C4CCA939CAF}" destId="{299C3644-9A1A-457F-A595-B7F0D9D4F5C4}" srcOrd="0" destOrd="0" presId="urn:microsoft.com/office/officeart/2008/layout/AlternatingHexagons"/>
    <dgm:cxn modelId="{810A6299-6796-484E-83C7-92220C45C6D7}" type="presOf" srcId="{E930B68C-46A0-446C-BA15-5FA909136EC4}" destId="{3EA03E36-CA8A-4CCA-91C6-BA8C3DFA2CA2}" srcOrd="0" destOrd="0" presId="urn:microsoft.com/office/officeart/2008/layout/AlternatingHexagons"/>
    <dgm:cxn modelId="{2D40F6BA-14D1-45D8-BA2C-B06B94D04F72}" srcId="{E930B68C-46A0-446C-BA15-5FA909136EC4}" destId="{4B441824-F521-4AA3-9DD5-7C4CCA939CAF}" srcOrd="1" destOrd="0" parTransId="{E78DE62A-CB68-4BBA-B9ED-4AF6671C7420}" sibTransId="{6DF3A46B-1CB7-4271-B799-7EB5D833E975}"/>
    <dgm:cxn modelId="{6D4596C4-CA36-466C-8A40-C8A2FADF9BED}" type="presOf" srcId="{BA31BAEE-DD70-427C-9091-D866A200C535}" destId="{6C05D698-25D0-4544-B1B0-491DC393C293}" srcOrd="0" destOrd="0" presId="urn:microsoft.com/office/officeart/2008/layout/AlternatingHexagons"/>
    <dgm:cxn modelId="{E5F7F5DF-0333-483F-ACD0-11EE634C4D8A}" type="presOf" srcId="{39919837-8A2E-4FBE-A3D4-47214DC4F1FE}" destId="{36D70488-C8C2-49E1-8F7C-8F26973C5C5D}" srcOrd="0" destOrd="0" presId="urn:microsoft.com/office/officeart/2008/layout/AlternatingHexagons"/>
    <dgm:cxn modelId="{69CFB4ED-87A3-4FB7-B2A6-1B6C7742CF85}" type="presOf" srcId="{2D6FAEB2-D419-4398-91CC-A1542671E1DA}" destId="{87726CC0-84FD-419A-A429-00718D1BB396}" srcOrd="0" destOrd="0" presId="urn:microsoft.com/office/officeart/2008/layout/AlternatingHexagons"/>
    <dgm:cxn modelId="{8D8E15FE-5AE4-4CB9-927C-5A54C67DD27D}" type="presOf" srcId="{2C5DDB48-03D4-43BC-B482-397F6AEA6504}" destId="{FE1CA0E2-134F-48D1-BA1D-8CE00C15DF70}" srcOrd="0" destOrd="0" presId="urn:microsoft.com/office/officeart/2008/layout/AlternatingHexagons"/>
    <dgm:cxn modelId="{E77CA8C0-06F6-4D6B-B8C1-2A6B4DEB7E35}" type="presParOf" srcId="{3EA03E36-CA8A-4CCA-91C6-BA8C3DFA2CA2}" destId="{CE73B8F3-9CD4-42E6-9879-2C8239E010D4}" srcOrd="0" destOrd="0" presId="urn:microsoft.com/office/officeart/2008/layout/AlternatingHexagons"/>
    <dgm:cxn modelId="{40127E55-9797-4739-93F9-C48AB8A765A3}" type="presParOf" srcId="{CE73B8F3-9CD4-42E6-9879-2C8239E010D4}" destId="{FE1CA0E2-134F-48D1-BA1D-8CE00C15DF70}" srcOrd="0" destOrd="0" presId="urn:microsoft.com/office/officeart/2008/layout/AlternatingHexagons"/>
    <dgm:cxn modelId="{005B5009-29DE-4FA4-8D0E-E4780C695D65}" type="presParOf" srcId="{CE73B8F3-9CD4-42E6-9879-2C8239E010D4}" destId="{E530437B-ED10-4385-80B3-CD7EA13037ED}" srcOrd="1" destOrd="0" presId="urn:microsoft.com/office/officeart/2008/layout/AlternatingHexagons"/>
    <dgm:cxn modelId="{1A95A86E-5129-4869-B498-7028F07A0F59}" type="presParOf" srcId="{CE73B8F3-9CD4-42E6-9879-2C8239E010D4}" destId="{0C3C5645-BA32-455B-8376-E39E594F5B15}" srcOrd="2" destOrd="0" presId="urn:microsoft.com/office/officeart/2008/layout/AlternatingHexagons"/>
    <dgm:cxn modelId="{3C426E0B-0909-4AAD-BF92-757155F9B79F}" type="presParOf" srcId="{CE73B8F3-9CD4-42E6-9879-2C8239E010D4}" destId="{B444D295-88CC-405C-BBA7-16F38836FECF}" srcOrd="3" destOrd="0" presId="urn:microsoft.com/office/officeart/2008/layout/AlternatingHexagons"/>
    <dgm:cxn modelId="{1003771D-29F1-482E-8F1E-557C67ACEDB5}" type="presParOf" srcId="{CE73B8F3-9CD4-42E6-9879-2C8239E010D4}" destId="{E82CCE84-B4EA-4695-A0E6-5DC4CC10D51F}" srcOrd="4" destOrd="0" presId="urn:microsoft.com/office/officeart/2008/layout/AlternatingHexagons"/>
    <dgm:cxn modelId="{A26BC1A0-E31F-44F4-9968-08762C1F4922}" type="presParOf" srcId="{3EA03E36-CA8A-4CCA-91C6-BA8C3DFA2CA2}" destId="{789FE793-958B-43C1-A398-D3F977F2A559}" srcOrd="1" destOrd="0" presId="urn:microsoft.com/office/officeart/2008/layout/AlternatingHexagons"/>
    <dgm:cxn modelId="{127A3850-E249-40F3-81B5-3B4C4DC7100A}" type="presParOf" srcId="{3EA03E36-CA8A-4CCA-91C6-BA8C3DFA2CA2}" destId="{2B268BAB-C4E5-4D17-9C44-965217BB7D56}" srcOrd="2" destOrd="0" presId="urn:microsoft.com/office/officeart/2008/layout/AlternatingHexagons"/>
    <dgm:cxn modelId="{899872E9-DE39-443E-9B97-BFAC4805B8FA}" type="presParOf" srcId="{2B268BAB-C4E5-4D17-9C44-965217BB7D56}" destId="{299C3644-9A1A-457F-A595-B7F0D9D4F5C4}" srcOrd="0" destOrd="0" presId="urn:microsoft.com/office/officeart/2008/layout/AlternatingHexagons"/>
    <dgm:cxn modelId="{F9772947-2520-45FA-A4D1-AAC0C25BD201}" type="presParOf" srcId="{2B268BAB-C4E5-4D17-9C44-965217BB7D56}" destId="{36D70488-C8C2-49E1-8F7C-8F26973C5C5D}" srcOrd="1" destOrd="0" presId="urn:microsoft.com/office/officeart/2008/layout/AlternatingHexagons"/>
    <dgm:cxn modelId="{9EB7FAC6-C625-4DAB-BFA5-81511660DAB0}" type="presParOf" srcId="{2B268BAB-C4E5-4D17-9C44-965217BB7D56}" destId="{1EAA5B8B-BC0E-4BB3-85B9-5958785CEFF2}" srcOrd="2" destOrd="0" presId="urn:microsoft.com/office/officeart/2008/layout/AlternatingHexagons"/>
    <dgm:cxn modelId="{BB2FCBAC-E879-4C89-B69B-9C287B315406}" type="presParOf" srcId="{2B268BAB-C4E5-4D17-9C44-965217BB7D56}" destId="{1F9F9EDA-09C1-4111-BBDA-9A0452CA9215}" srcOrd="3" destOrd="0" presId="urn:microsoft.com/office/officeart/2008/layout/AlternatingHexagons"/>
    <dgm:cxn modelId="{D9F1522E-EECD-4817-87D8-0E1B3D627CA1}" type="presParOf" srcId="{2B268BAB-C4E5-4D17-9C44-965217BB7D56}" destId="{10E2379D-11FA-476C-9081-896FE1A066AC}" srcOrd="4" destOrd="0" presId="urn:microsoft.com/office/officeart/2008/layout/AlternatingHexagons"/>
    <dgm:cxn modelId="{A8A842EB-859B-49F6-8C38-E3EA005B563B}" type="presParOf" srcId="{3EA03E36-CA8A-4CCA-91C6-BA8C3DFA2CA2}" destId="{E5547FDB-5DAF-4309-B5A2-1C1287587364}" srcOrd="3" destOrd="0" presId="urn:microsoft.com/office/officeart/2008/layout/AlternatingHexagons"/>
    <dgm:cxn modelId="{14699EDA-B198-451B-AC5F-31418E8FE6A7}" type="presParOf" srcId="{3EA03E36-CA8A-4CCA-91C6-BA8C3DFA2CA2}" destId="{1EA0617D-04EF-4E0A-B60F-3C80755A939F}" srcOrd="4" destOrd="0" presId="urn:microsoft.com/office/officeart/2008/layout/AlternatingHexagons"/>
    <dgm:cxn modelId="{0D163888-48FE-4B6A-8BA7-F191399FF3BC}" type="presParOf" srcId="{1EA0617D-04EF-4E0A-B60F-3C80755A939F}" destId="{87726CC0-84FD-419A-A429-00718D1BB396}" srcOrd="0" destOrd="0" presId="urn:microsoft.com/office/officeart/2008/layout/AlternatingHexagons"/>
    <dgm:cxn modelId="{78AE4797-4EA2-46E6-AF23-1E58C598450E}" type="presParOf" srcId="{1EA0617D-04EF-4E0A-B60F-3C80755A939F}" destId="{9F6AB37B-84BB-4406-8DD4-984959F9A9DA}" srcOrd="1" destOrd="0" presId="urn:microsoft.com/office/officeart/2008/layout/AlternatingHexagons"/>
    <dgm:cxn modelId="{A49086AE-C93D-49E2-A039-44E7F0F657BB}" type="presParOf" srcId="{1EA0617D-04EF-4E0A-B60F-3C80755A939F}" destId="{7BA217B5-0DFA-4EBD-8F57-77C714171E75}" srcOrd="2" destOrd="0" presId="urn:microsoft.com/office/officeart/2008/layout/AlternatingHexagons"/>
    <dgm:cxn modelId="{1DCE6FAC-AF6F-4CF6-AF57-E4DF3936F649}" type="presParOf" srcId="{1EA0617D-04EF-4E0A-B60F-3C80755A939F}" destId="{AAF1597C-31BF-4C9E-BE47-18198060E16F}" srcOrd="3" destOrd="0" presId="urn:microsoft.com/office/officeart/2008/layout/AlternatingHexagons"/>
    <dgm:cxn modelId="{3ECB0F01-7F0B-4C3D-AD69-158B45DF14E9}" type="presParOf" srcId="{1EA0617D-04EF-4E0A-B60F-3C80755A939F}" destId="{6C05D698-25D0-4544-B1B0-491DC393C293}"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658374-F8AC-4DE1-8FA9-5088B1538642}"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fr-TN"/>
        </a:p>
      </dgm:t>
    </dgm:pt>
    <dgm:pt modelId="{3412CFD5-7F21-4CD3-B17A-7AD2FFD863E7}">
      <dgm:prSet phldrT="[Text]" custT="1"/>
      <dgm:spPr/>
      <dgm:t>
        <a:bodyPr/>
        <a:lstStyle/>
        <a:p>
          <a:pPr algn="ctr"/>
          <a:r>
            <a:rPr lang="fr-FR" sz="2800" b="1" u="none">
              <a:latin typeface="Bedford" panose="02000600000000000000" pitchFamily="50" charset="0"/>
            </a:rPr>
            <a:t> Clients/Agents</a:t>
          </a:r>
          <a:endParaRPr lang="fr-TN" sz="2800" b="1" u="none" dirty="0">
            <a:latin typeface="Bedford" panose="02000600000000000000" pitchFamily="50" charset="0"/>
          </a:endParaRPr>
        </a:p>
      </dgm:t>
    </dgm:pt>
    <dgm:pt modelId="{81441067-CB28-41CC-B94E-3BE30FCB2608}" type="parTrans" cxnId="{93C7DE02-B3EF-44B4-B8EA-639730CFDF54}">
      <dgm:prSet/>
      <dgm:spPr/>
      <dgm:t>
        <a:bodyPr/>
        <a:lstStyle/>
        <a:p>
          <a:endParaRPr lang="fr-TN"/>
        </a:p>
      </dgm:t>
    </dgm:pt>
    <dgm:pt modelId="{BEF25355-2AA8-435B-939D-9E45F3E47E4E}" type="sibTrans" cxnId="{93C7DE02-B3EF-44B4-B8EA-639730CFDF54}">
      <dgm:prSet/>
      <dgm:spPr/>
      <dgm:t>
        <a:bodyPr/>
        <a:lstStyle/>
        <a:p>
          <a:endParaRPr lang="fr-TN"/>
        </a:p>
      </dgm:t>
    </dgm:pt>
    <dgm:pt modelId="{C841F0A6-5CB8-4F45-BF4C-575E802FCF46}">
      <dgm:prSet phldrT="[Text]" custT="1"/>
      <dgm:spPr/>
      <dgm:t>
        <a:bodyPr/>
        <a:lstStyle/>
        <a:p>
          <a:pPr algn="ctr"/>
          <a:r>
            <a:rPr lang="fr-FR" sz="2800">
              <a:latin typeface="Bedford" panose="02000600000000000000" pitchFamily="50" charset="0"/>
            </a:rPr>
            <a:t>Produits/Panier</a:t>
          </a:r>
          <a:endParaRPr lang="fr-TN" sz="2800" dirty="0">
            <a:latin typeface="Bedford" panose="02000600000000000000" pitchFamily="50" charset="0"/>
          </a:endParaRPr>
        </a:p>
      </dgm:t>
    </dgm:pt>
    <dgm:pt modelId="{9A773EE5-E77D-40D3-891B-92F2D14C8DF4}" type="parTrans" cxnId="{374885B0-DADE-47BE-97F6-0D1942D711E8}">
      <dgm:prSet/>
      <dgm:spPr/>
      <dgm:t>
        <a:bodyPr/>
        <a:lstStyle/>
        <a:p>
          <a:endParaRPr lang="fr-TN"/>
        </a:p>
      </dgm:t>
    </dgm:pt>
    <dgm:pt modelId="{D0FAA652-B1A2-4539-BCBC-ACCC35C6A001}" type="sibTrans" cxnId="{374885B0-DADE-47BE-97F6-0D1942D711E8}">
      <dgm:prSet/>
      <dgm:spPr/>
      <dgm:t>
        <a:bodyPr/>
        <a:lstStyle/>
        <a:p>
          <a:endParaRPr lang="fr-TN"/>
        </a:p>
      </dgm:t>
    </dgm:pt>
    <dgm:pt modelId="{7AC6904A-E022-4CC7-A63B-C2031178C929}">
      <dgm:prSet phldrT="[Text]" custT="1"/>
      <dgm:spPr/>
      <dgm:t>
        <a:bodyPr/>
        <a:lstStyle/>
        <a:p>
          <a:pPr algn="ctr"/>
          <a:r>
            <a:rPr lang="fr-FR" sz="2800">
              <a:latin typeface="Bedford" panose="02000600000000000000" pitchFamily="50" charset="0"/>
            </a:rPr>
            <a:t>Livraison/Livreur</a:t>
          </a:r>
          <a:endParaRPr lang="fr-TN" sz="2800" dirty="0">
            <a:latin typeface="Bedford" panose="02000600000000000000" pitchFamily="50" charset="0"/>
          </a:endParaRPr>
        </a:p>
      </dgm:t>
    </dgm:pt>
    <dgm:pt modelId="{2A64B0BC-CD60-4B09-B1BB-B3B0B6BC4DCD}" type="parTrans" cxnId="{55B26485-9A3E-4B85-B7AE-1849DC78146F}">
      <dgm:prSet/>
      <dgm:spPr/>
      <dgm:t>
        <a:bodyPr/>
        <a:lstStyle/>
        <a:p>
          <a:endParaRPr lang="fr-TN"/>
        </a:p>
      </dgm:t>
    </dgm:pt>
    <dgm:pt modelId="{4471C77C-12E3-4B49-83A4-C9838A920803}" type="sibTrans" cxnId="{55B26485-9A3E-4B85-B7AE-1849DC78146F}">
      <dgm:prSet/>
      <dgm:spPr/>
      <dgm:t>
        <a:bodyPr/>
        <a:lstStyle/>
        <a:p>
          <a:endParaRPr lang="fr-TN"/>
        </a:p>
      </dgm:t>
    </dgm:pt>
    <dgm:pt modelId="{A457ED3B-93E0-4BF1-AFF2-D87652A541B3}" type="pres">
      <dgm:prSet presAssocID="{06658374-F8AC-4DE1-8FA9-5088B1538642}" presName="Name0" presStyleCnt="0">
        <dgm:presLayoutVars>
          <dgm:chMax val="7"/>
          <dgm:chPref val="7"/>
          <dgm:dir/>
        </dgm:presLayoutVars>
      </dgm:prSet>
      <dgm:spPr/>
    </dgm:pt>
    <dgm:pt modelId="{FC4EBB55-D8E5-4E7B-82AF-DFC7E8DECE03}" type="pres">
      <dgm:prSet presAssocID="{06658374-F8AC-4DE1-8FA9-5088B1538642}" presName="Name1" presStyleCnt="0"/>
      <dgm:spPr/>
    </dgm:pt>
    <dgm:pt modelId="{E0601590-BFE4-42E2-AFA2-54CCFCB6EEF3}" type="pres">
      <dgm:prSet presAssocID="{06658374-F8AC-4DE1-8FA9-5088B1538642}" presName="cycle" presStyleCnt="0"/>
      <dgm:spPr/>
    </dgm:pt>
    <dgm:pt modelId="{5D28E2F3-E588-44EB-85BD-63BF6AB2D6F3}" type="pres">
      <dgm:prSet presAssocID="{06658374-F8AC-4DE1-8FA9-5088B1538642}" presName="srcNode" presStyleLbl="node1" presStyleIdx="0" presStyleCnt="3"/>
      <dgm:spPr/>
    </dgm:pt>
    <dgm:pt modelId="{6518895B-7F16-43BD-A885-C3FC0C46E942}" type="pres">
      <dgm:prSet presAssocID="{06658374-F8AC-4DE1-8FA9-5088B1538642}" presName="conn" presStyleLbl="parChTrans1D2" presStyleIdx="0" presStyleCnt="1"/>
      <dgm:spPr/>
    </dgm:pt>
    <dgm:pt modelId="{10025A12-71BC-4B71-8642-BE0E25AF171A}" type="pres">
      <dgm:prSet presAssocID="{06658374-F8AC-4DE1-8FA9-5088B1538642}" presName="extraNode" presStyleLbl="node1" presStyleIdx="0" presStyleCnt="3"/>
      <dgm:spPr/>
    </dgm:pt>
    <dgm:pt modelId="{1A40637D-5F15-413C-A9E9-BA6E1C29EF25}" type="pres">
      <dgm:prSet presAssocID="{06658374-F8AC-4DE1-8FA9-5088B1538642}" presName="dstNode" presStyleLbl="node1" presStyleIdx="0" presStyleCnt="3"/>
      <dgm:spPr/>
    </dgm:pt>
    <dgm:pt modelId="{B013BF11-B7EE-4382-B78D-81DE1C16B1DA}" type="pres">
      <dgm:prSet presAssocID="{3412CFD5-7F21-4CD3-B17A-7AD2FFD863E7}" presName="text_1" presStyleLbl="node1" presStyleIdx="0" presStyleCnt="3" custLinFactNeighborY="-1638">
        <dgm:presLayoutVars>
          <dgm:bulletEnabled val="1"/>
        </dgm:presLayoutVars>
      </dgm:prSet>
      <dgm:spPr/>
    </dgm:pt>
    <dgm:pt modelId="{E23CFB6E-8B9B-4F51-A5F9-7EC9651C466D}" type="pres">
      <dgm:prSet presAssocID="{3412CFD5-7F21-4CD3-B17A-7AD2FFD863E7}" presName="accent_1" presStyleCnt="0"/>
      <dgm:spPr/>
    </dgm:pt>
    <dgm:pt modelId="{EEAE5E49-6ABE-484F-8EA4-8E9E507FAD4C}" type="pres">
      <dgm:prSet presAssocID="{3412CFD5-7F21-4CD3-B17A-7AD2FFD863E7}" presName="accentRepeatNode" presStyleLbl="solidFgAcc1" presStyleIdx="0" presStyleCnt="3"/>
      <dgm:spPr>
        <a:blipFill rotWithShape="0">
          <a:blip xmlns:r="http://schemas.openxmlformats.org/officeDocument/2006/relationships" r:embed="rId1"/>
          <a:srcRect/>
          <a:stretch>
            <a:fillRect/>
          </a:stretch>
        </a:blipFill>
      </dgm:spPr>
    </dgm:pt>
    <dgm:pt modelId="{A1E9FE1D-CB1D-41EA-BBAF-537F0A9D2AAB}" type="pres">
      <dgm:prSet presAssocID="{C841F0A6-5CB8-4F45-BF4C-575E802FCF46}" presName="text_2" presStyleLbl="node1" presStyleIdx="1" presStyleCnt="3">
        <dgm:presLayoutVars>
          <dgm:bulletEnabled val="1"/>
        </dgm:presLayoutVars>
      </dgm:prSet>
      <dgm:spPr/>
    </dgm:pt>
    <dgm:pt modelId="{D1A90B65-1869-4498-8CDC-16D781514CA2}" type="pres">
      <dgm:prSet presAssocID="{C841F0A6-5CB8-4F45-BF4C-575E802FCF46}" presName="accent_2" presStyleCnt="0"/>
      <dgm:spPr/>
    </dgm:pt>
    <dgm:pt modelId="{5C6DD134-EF2F-4582-A52E-64D59AB5B1E9}" type="pres">
      <dgm:prSet presAssocID="{C841F0A6-5CB8-4F45-BF4C-575E802FCF46}" presName="accentRepeatNode" presStyleLbl="solidFgAcc1" presStyleIdx="1" presStyleCnt="3" custLinFactNeighborX="-5898" custLinFactNeighborY="9175"/>
      <dgm:spPr>
        <a:blipFill rotWithShape="0">
          <a:blip xmlns:r="http://schemas.openxmlformats.org/officeDocument/2006/relationships" r:embed="rId2"/>
          <a:srcRect/>
          <a:stretch>
            <a:fillRect t="-36000" b="-36000"/>
          </a:stretch>
        </a:blipFill>
      </dgm:spPr>
    </dgm:pt>
    <dgm:pt modelId="{95C7D660-2B9E-40D5-9A2F-908AB219D2D2}" type="pres">
      <dgm:prSet presAssocID="{7AC6904A-E022-4CC7-A63B-C2031178C929}" presName="text_3" presStyleLbl="node1" presStyleIdx="2" presStyleCnt="3">
        <dgm:presLayoutVars>
          <dgm:bulletEnabled val="1"/>
        </dgm:presLayoutVars>
      </dgm:prSet>
      <dgm:spPr/>
    </dgm:pt>
    <dgm:pt modelId="{81E2A6D2-217A-436B-893C-A39F49B1774A}" type="pres">
      <dgm:prSet presAssocID="{7AC6904A-E022-4CC7-A63B-C2031178C929}" presName="accent_3" presStyleCnt="0"/>
      <dgm:spPr/>
    </dgm:pt>
    <dgm:pt modelId="{633D3D23-3226-4F46-8EC3-D2E1943CA487}" type="pres">
      <dgm:prSet presAssocID="{7AC6904A-E022-4CC7-A63B-C2031178C929}" presName="accentRepeatNode" presStyleLbl="solidFgAcc1" presStyleIdx="2" presStyleCnt="3"/>
      <dgm:spPr>
        <a:blipFill rotWithShape="0">
          <a:blip xmlns:r="http://schemas.openxmlformats.org/officeDocument/2006/relationships" r:embed="rId3"/>
          <a:srcRect/>
          <a:stretch>
            <a:fillRect t="-17000" b="-17000"/>
          </a:stretch>
        </a:blipFill>
      </dgm:spPr>
    </dgm:pt>
  </dgm:ptLst>
  <dgm:cxnLst>
    <dgm:cxn modelId="{93C7DE02-B3EF-44B4-B8EA-639730CFDF54}" srcId="{06658374-F8AC-4DE1-8FA9-5088B1538642}" destId="{3412CFD5-7F21-4CD3-B17A-7AD2FFD863E7}" srcOrd="0" destOrd="0" parTransId="{81441067-CB28-41CC-B94E-3BE30FCB2608}" sibTransId="{BEF25355-2AA8-435B-939D-9E45F3E47E4E}"/>
    <dgm:cxn modelId="{B8C9D21D-0DF1-4AB4-9DBA-1B7411346543}" type="presOf" srcId="{BEF25355-2AA8-435B-939D-9E45F3E47E4E}" destId="{6518895B-7F16-43BD-A885-C3FC0C46E942}" srcOrd="0" destOrd="0" presId="urn:microsoft.com/office/officeart/2008/layout/VerticalCurvedList"/>
    <dgm:cxn modelId="{D411587F-946C-4BFC-A535-EAC787C6912F}" type="presOf" srcId="{06658374-F8AC-4DE1-8FA9-5088B1538642}" destId="{A457ED3B-93E0-4BF1-AFF2-D87652A541B3}" srcOrd="0" destOrd="0" presId="urn:microsoft.com/office/officeart/2008/layout/VerticalCurvedList"/>
    <dgm:cxn modelId="{55B26485-9A3E-4B85-B7AE-1849DC78146F}" srcId="{06658374-F8AC-4DE1-8FA9-5088B1538642}" destId="{7AC6904A-E022-4CC7-A63B-C2031178C929}" srcOrd="2" destOrd="0" parTransId="{2A64B0BC-CD60-4B09-B1BB-B3B0B6BC4DCD}" sibTransId="{4471C77C-12E3-4B49-83A4-C9838A920803}"/>
    <dgm:cxn modelId="{A4AF7898-714B-4D8A-B75D-6CBCCAFFDA19}" type="presOf" srcId="{7AC6904A-E022-4CC7-A63B-C2031178C929}" destId="{95C7D660-2B9E-40D5-9A2F-908AB219D2D2}" srcOrd="0" destOrd="0" presId="urn:microsoft.com/office/officeart/2008/layout/VerticalCurvedList"/>
    <dgm:cxn modelId="{374885B0-DADE-47BE-97F6-0D1942D711E8}" srcId="{06658374-F8AC-4DE1-8FA9-5088B1538642}" destId="{C841F0A6-5CB8-4F45-BF4C-575E802FCF46}" srcOrd="1" destOrd="0" parTransId="{9A773EE5-E77D-40D3-891B-92F2D14C8DF4}" sibTransId="{D0FAA652-B1A2-4539-BCBC-ACCC35C6A001}"/>
    <dgm:cxn modelId="{D63946B1-F7D2-4137-99E6-0D9929E677F4}" type="presOf" srcId="{3412CFD5-7F21-4CD3-B17A-7AD2FFD863E7}" destId="{B013BF11-B7EE-4382-B78D-81DE1C16B1DA}" srcOrd="0" destOrd="0" presId="urn:microsoft.com/office/officeart/2008/layout/VerticalCurvedList"/>
    <dgm:cxn modelId="{3C82C7D6-75FB-4918-ABBD-C81EA2F7D148}" type="presOf" srcId="{C841F0A6-5CB8-4F45-BF4C-575E802FCF46}" destId="{A1E9FE1D-CB1D-41EA-BBAF-537F0A9D2AAB}" srcOrd="0" destOrd="0" presId="urn:microsoft.com/office/officeart/2008/layout/VerticalCurvedList"/>
    <dgm:cxn modelId="{BCDFA0F4-5C36-4AFC-B23D-1A2959F101F6}" type="presParOf" srcId="{A457ED3B-93E0-4BF1-AFF2-D87652A541B3}" destId="{FC4EBB55-D8E5-4E7B-82AF-DFC7E8DECE03}" srcOrd="0" destOrd="0" presId="urn:microsoft.com/office/officeart/2008/layout/VerticalCurvedList"/>
    <dgm:cxn modelId="{176131F3-ACC1-4AEF-B0DB-9C6D576A6295}" type="presParOf" srcId="{FC4EBB55-D8E5-4E7B-82AF-DFC7E8DECE03}" destId="{E0601590-BFE4-42E2-AFA2-54CCFCB6EEF3}" srcOrd="0" destOrd="0" presId="urn:microsoft.com/office/officeart/2008/layout/VerticalCurvedList"/>
    <dgm:cxn modelId="{06D56282-3FE8-4071-9310-0B5F27891720}" type="presParOf" srcId="{E0601590-BFE4-42E2-AFA2-54CCFCB6EEF3}" destId="{5D28E2F3-E588-44EB-85BD-63BF6AB2D6F3}" srcOrd="0" destOrd="0" presId="urn:microsoft.com/office/officeart/2008/layout/VerticalCurvedList"/>
    <dgm:cxn modelId="{E323983F-3EC0-4EA1-B6F8-A84DE8610568}" type="presParOf" srcId="{E0601590-BFE4-42E2-AFA2-54CCFCB6EEF3}" destId="{6518895B-7F16-43BD-A885-C3FC0C46E942}" srcOrd="1" destOrd="0" presId="urn:microsoft.com/office/officeart/2008/layout/VerticalCurvedList"/>
    <dgm:cxn modelId="{58868399-805E-4035-AB51-D09FCEFC051D}" type="presParOf" srcId="{E0601590-BFE4-42E2-AFA2-54CCFCB6EEF3}" destId="{10025A12-71BC-4B71-8642-BE0E25AF171A}" srcOrd="2" destOrd="0" presId="urn:microsoft.com/office/officeart/2008/layout/VerticalCurvedList"/>
    <dgm:cxn modelId="{8CE9C7D9-23D3-4BC7-BC86-64549765DCF5}" type="presParOf" srcId="{E0601590-BFE4-42E2-AFA2-54CCFCB6EEF3}" destId="{1A40637D-5F15-413C-A9E9-BA6E1C29EF25}" srcOrd="3" destOrd="0" presId="urn:microsoft.com/office/officeart/2008/layout/VerticalCurvedList"/>
    <dgm:cxn modelId="{25D8EAC8-353A-4470-B17E-586DE13FC1A8}" type="presParOf" srcId="{FC4EBB55-D8E5-4E7B-82AF-DFC7E8DECE03}" destId="{B013BF11-B7EE-4382-B78D-81DE1C16B1DA}" srcOrd="1" destOrd="0" presId="urn:microsoft.com/office/officeart/2008/layout/VerticalCurvedList"/>
    <dgm:cxn modelId="{68D2ABF0-E158-423A-A957-6BA245C8542B}" type="presParOf" srcId="{FC4EBB55-D8E5-4E7B-82AF-DFC7E8DECE03}" destId="{E23CFB6E-8B9B-4F51-A5F9-7EC9651C466D}" srcOrd="2" destOrd="0" presId="urn:microsoft.com/office/officeart/2008/layout/VerticalCurvedList"/>
    <dgm:cxn modelId="{F0E916E7-C0BB-471B-9D7C-3C181C9211CC}" type="presParOf" srcId="{E23CFB6E-8B9B-4F51-A5F9-7EC9651C466D}" destId="{EEAE5E49-6ABE-484F-8EA4-8E9E507FAD4C}" srcOrd="0" destOrd="0" presId="urn:microsoft.com/office/officeart/2008/layout/VerticalCurvedList"/>
    <dgm:cxn modelId="{08FA8CD4-6C73-4445-9014-D819BD9F4349}" type="presParOf" srcId="{FC4EBB55-D8E5-4E7B-82AF-DFC7E8DECE03}" destId="{A1E9FE1D-CB1D-41EA-BBAF-537F0A9D2AAB}" srcOrd="3" destOrd="0" presId="urn:microsoft.com/office/officeart/2008/layout/VerticalCurvedList"/>
    <dgm:cxn modelId="{732FB5D7-DABB-46E2-A5D7-49A8546E7358}" type="presParOf" srcId="{FC4EBB55-D8E5-4E7B-82AF-DFC7E8DECE03}" destId="{D1A90B65-1869-4498-8CDC-16D781514CA2}" srcOrd="4" destOrd="0" presId="urn:microsoft.com/office/officeart/2008/layout/VerticalCurvedList"/>
    <dgm:cxn modelId="{30E8F344-8111-41E9-A19A-EBF9EB4BFC12}" type="presParOf" srcId="{D1A90B65-1869-4498-8CDC-16D781514CA2}" destId="{5C6DD134-EF2F-4582-A52E-64D59AB5B1E9}" srcOrd="0" destOrd="0" presId="urn:microsoft.com/office/officeart/2008/layout/VerticalCurvedList"/>
    <dgm:cxn modelId="{4C904D4D-1197-4714-84DD-916C052DD18F}" type="presParOf" srcId="{FC4EBB55-D8E5-4E7B-82AF-DFC7E8DECE03}" destId="{95C7D660-2B9E-40D5-9A2F-908AB219D2D2}" srcOrd="5" destOrd="0" presId="urn:microsoft.com/office/officeart/2008/layout/VerticalCurvedList"/>
    <dgm:cxn modelId="{2B6E8131-3320-453B-BA96-868C53F979CE}" type="presParOf" srcId="{FC4EBB55-D8E5-4E7B-82AF-DFC7E8DECE03}" destId="{81E2A6D2-217A-436B-893C-A39F49B1774A}" srcOrd="6" destOrd="0" presId="urn:microsoft.com/office/officeart/2008/layout/VerticalCurvedList"/>
    <dgm:cxn modelId="{09A1A47A-A6EC-422E-8BF3-D9006096DBE0}" type="presParOf" srcId="{81E2A6D2-217A-436B-893C-A39F49B1774A}" destId="{633D3D23-3226-4F46-8EC3-D2E1943CA4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658374-F8AC-4DE1-8FA9-5088B1538642}"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fr-TN"/>
        </a:p>
      </dgm:t>
    </dgm:pt>
    <dgm:pt modelId="{3412CFD5-7F21-4CD3-B17A-7AD2FFD863E7}">
      <dgm:prSet phldrT="[Text]" custT="1"/>
      <dgm:spPr/>
      <dgm:t>
        <a:bodyPr/>
        <a:lstStyle/>
        <a:p>
          <a:pPr algn="ctr"/>
          <a:r>
            <a:rPr lang="fr-FR" sz="2800" b="1" u="none" dirty="0">
              <a:latin typeface="Bedford" panose="02000600000000000000" pitchFamily="50" charset="0"/>
            </a:rPr>
            <a:t>Cadeau /Gagnant</a:t>
          </a:r>
          <a:endParaRPr lang="fr-TN" sz="2800" b="1" u="none" dirty="0">
            <a:latin typeface="Bedford" panose="02000600000000000000" pitchFamily="50" charset="0"/>
          </a:endParaRPr>
        </a:p>
      </dgm:t>
    </dgm:pt>
    <dgm:pt modelId="{81441067-CB28-41CC-B94E-3BE30FCB2608}" type="parTrans" cxnId="{93C7DE02-B3EF-44B4-B8EA-639730CFDF54}">
      <dgm:prSet/>
      <dgm:spPr/>
      <dgm:t>
        <a:bodyPr/>
        <a:lstStyle/>
        <a:p>
          <a:endParaRPr lang="fr-TN"/>
        </a:p>
      </dgm:t>
    </dgm:pt>
    <dgm:pt modelId="{BEF25355-2AA8-435B-939D-9E45F3E47E4E}" type="sibTrans" cxnId="{93C7DE02-B3EF-44B4-B8EA-639730CFDF54}">
      <dgm:prSet/>
      <dgm:spPr/>
      <dgm:t>
        <a:bodyPr/>
        <a:lstStyle/>
        <a:p>
          <a:endParaRPr lang="fr-TN"/>
        </a:p>
      </dgm:t>
    </dgm:pt>
    <dgm:pt modelId="{C841F0A6-5CB8-4F45-BF4C-575E802FCF46}">
      <dgm:prSet phldrT="[Text]" custT="1"/>
      <dgm:spPr/>
      <dgm:t>
        <a:bodyPr/>
        <a:lstStyle/>
        <a:p>
          <a:pPr algn="ctr"/>
          <a:r>
            <a:rPr lang="fr-FR" sz="2800" dirty="0">
              <a:solidFill>
                <a:schemeClr val="bg1"/>
              </a:solidFill>
              <a:latin typeface="Bedford" panose="02000600000000000000" pitchFamily="50" charset="0"/>
            </a:rPr>
            <a:t>Carte de fidélité / Historique</a:t>
          </a:r>
          <a:endParaRPr lang="fr-TN" sz="2800" dirty="0">
            <a:solidFill>
              <a:schemeClr val="bg1"/>
            </a:solidFill>
            <a:latin typeface="Bedford" panose="02000600000000000000" pitchFamily="50" charset="0"/>
          </a:endParaRPr>
        </a:p>
      </dgm:t>
    </dgm:pt>
    <dgm:pt modelId="{9A773EE5-E77D-40D3-891B-92F2D14C8DF4}" type="parTrans" cxnId="{374885B0-DADE-47BE-97F6-0D1942D711E8}">
      <dgm:prSet/>
      <dgm:spPr/>
      <dgm:t>
        <a:bodyPr/>
        <a:lstStyle/>
        <a:p>
          <a:endParaRPr lang="fr-TN"/>
        </a:p>
      </dgm:t>
    </dgm:pt>
    <dgm:pt modelId="{D0FAA652-B1A2-4539-BCBC-ACCC35C6A001}" type="sibTrans" cxnId="{374885B0-DADE-47BE-97F6-0D1942D711E8}">
      <dgm:prSet/>
      <dgm:spPr/>
      <dgm:t>
        <a:bodyPr/>
        <a:lstStyle/>
        <a:p>
          <a:endParaRPr lang="fr-TN"/>
        </a:p>
      </dgm:t>
    </dgm:pt>
    <dgm:pt modelId="{A457ED3B-93E0-4BF1-AFF2-D87652A541B3}" type="pres">
      <dgm:prSet presAssocID="{06658374-F8AC-4DE1-8FA9-5088B1538642}" presName="Name0" presStyleCnt="0">
        <dgm:presLayoutVars>
          <dgm:chMax val="7"/>
          <dgm:chPref val="7"/>
          <dgm:dir/>
        </dgm:presLayoutVars>
      </dgm:prSet>
      <dgm:spPr/>
    </dgm:pt>
    <dgm:pt modelId="{FC4EBB55-D8E5-4E7B-82AF-DFC7E8DECE03}" type="pres">
      <dgm:prSet presAssocID="{06658374-F8AC-4DE1-8FA9-5088B1538642}" presName="Name1" presStyleCnt="0"/>
      <dgm:spPr/>
    </dgm:pt>
    <dgm:pt modelId="{E0601590-BFE4-42E2-AFA2-54CCFCB6EEF3}" type="pres">
      <dgm:prSet presAssocID="{06658374-F8AC-4DE1-8FA9-5088B1538642}" presName="cycle" presStyleCnt="0"/>
      <dgm:spPr/>
    </dgm:pt>
    <dgm:pt modelId="{5D28E2F3-E588-44EB-85BD-63BF6AB2D6F3}" type="pres">
      <dgm:prSet presAssocID="{06658374-F8AC-4DE1-8FA9-5088B1538642}" presName="srcNode" presStyleLbl="node1" presStyleIdx="0" presStyleCnt="2"/>
      <dgm:spPr/>
    </dgm:pt>
    <dgm:pt modelId="{6518895B-7F16-43BD-A885-C3FC0C46E942}" type="pres">
      <dgm:prSet presAssocID="{06658374-F8AC-4DE1-8FA9-5088B1538642}" presName="conn" presStyleLbl="parChTrans1D2" presStyleIdx="0" presStyleCnt="1"/>
      <dgm:spPr/>
    </dgm:pt>
    <dgm:pt modelId="{10025A12-71BC-4B71-8642-BE0E25AF171A}" type="pres">
      <dgm:prSet presAssocID="{06658374-F8AC-4DE1-8FA9-5088B1538642}" presName="extraNode" presStyleLbl="node1" presStyleIdx="0" presStyleCnt="2"/>
      <dgm:spPr/>
    </dgm:pt>
    <dgm:pt modelId="{1A40637D-5F15-413C-A9E9-BA6E1C29EF25}" type="pres">
      <dgm:prSet presAssocID="{06658374-F8AC-4DE1-8FA9-5088B1538642}" presName="dstNode" presStyleLbl="node1" presStyleIdx="0" presStyleCnt="2"/>
      <dgm:spPr/>
    </dgm:pt>
    <dgm:pt modelId="{B013BF11-B7EE-4382-B78D-81DE1C16B1DA}" type="pres">
      <dgm:prSet presAssocID="{3412CFD5-7F21-4CD3-B17A-7AD2FFD863E7}" presName="text_1" presStyleLbl="node1" presStyleIdx="0" presStyleCnt="2" custLinFactNeighborY="-1638">
        <dgm:presLayoutVars>
          <dgm:bulletEnabled val="1"/>
        </dgm:presLayoutVars>
      </dgm:prSet>
      <dgm:spPr/>
    </dgm:pt>
    <dgm:pt modelId="{E23CFB6E-8B9B-4F51-A5F9-7EC9651C466D}" type="pres">
      <dgm:prSet presAssocID="{3412CFD5-7F21-4CD3-B17A-7AD2FFD863E7}" presName="accent_1" presStyleCnt="0"/>
      <dgm:spPr/>
    </dgm:pt>
    <dgm:pt modelId="{EEAE5E49-6ABE-484F-8EA4-8E9E507FAD4C}" type="pres">
      <dgm:prSet presAssocID="{3412CFD5-7F21-4CD3-B17A-7AD2FFD863E7}" presName="accentRepeatNode" presStyleLbl="solidFgAcc1" presStyleIdx="0" presStyleCnt="2"/>
      <dgm:spPr>
        <a:blipFill rotWithShape="0">
          <a:blip xmlns:r="http://schemas.openxmlformats.org/officeDocument/2006/relationships" r:embed="rId1"/>
          <a:srcRect/>
          <a:stretch>
            <a:fillRect/>
          </a:stretch>
        </a:blipFill>
      </dgm:spPr>
    </dgm:pt>
    <dgm:pt modelId="{A1E9FE1D-CB1D-41EA-BBAF-537F0A9D2AAB}" type="pres">
      <dgm:prSet presAssocID="{C841F0A6-5CB8-4F45-BF4C-575E802FCF46}" presName="text_2" presStyleLbl="node1" presStyleIdx="1" presStyleCnt="2">
        <dgm:presLayoutVars>
          <dgm:bulletEnabled val="1"/>
        </dgm:presLayoutVars>
      </dgm:prSet>
      <dgm:spPr/>
    </dgm:pt>
    <dgm:pt modelId="{D1A90B65-1869-4498-8CDC-16D781514CA2}" type="pres">
      <dgm:prSet presAssocID="{C841F0A6-5CB8-4F45-BF4C-575E802FCF46}" presName="accent_2" presStyleCnt="0"/>
      <dgm:spPr/>
    </dgm:pt>
    <dgm:pt modelId="{5C6DD134-EF2F-4582-A52E-64D59AB5B1E9}" type="pres">
      <dgm:prSet presAssocID="{C841F0A6-5CB8-4F45-BF4C-575E802FCF46}" presName="accentRepeatNode" presStyleLbl="solidFgAcc1" presStyleIdx="1" presStyleCnt="2" custLinFactNeighborX="-5898" custLinFactNeighborY="9175"/>
      <dgm:spPr>
        <a:blipFill rotWithShape="0">
          <a:blip xmlns:r="http://schemas.openxmlformats.org/officeDocument/2006/relationships" r:embed="rId2"/>
          <a:srcRect/>
          <a:stretch>
            <a:fillRect t="-24000" b="-24000"/>
          </a:stretch>
        </a:blipFill>
      </dgm:spPr>
    </dgm:pt>
  </dgm:ptLst>
  <dgm:cxnLst>
    <dgm:cxn modelId="{93C7DE02-B3EF-44B4-B8EA-639730CFDF54}" srcId="{06658374-F8AC-4DE1-8FA9-5088B1538642}" destId="{3412CFD5-7F21-4CD3-B17A-7AD2FFD863E7}" srcOrd="0" destOrd="0" parTransId="{81441067-CB28-41CC-B94E-3BE30FCB2608}" sibTransId="{BEF25355-2AA8-435B-939D-9E45F3E47E4E}"/>
    <dgm:cxn modelId="{B8C9D21D-0DF1-4AB4-9DBA-1B7411346543}" type="presOf" srcId="{BEF25355-2AA8-435B-939D-9E45F3E47E4E}" destId="{6518895B-7F16-43BD-A885-C3FC0C46E942}" srcOrd="0" destOrd="0" presId="urn:microsoft.com/office/officeart/2008/layout/VerticalCurvedList"/>
    <dgm:cxn modelId="{D411587F-946C-4BFC-A535-EAC787C6912F}" type="presOf" srcId="{06658374-F8AC-4DE1-8FA9-5088B1538642}" destId="{A457ED3B-93E0-4BF1-AFF2-D87652A541B3}" srcOrd="0" destOrd="0" presId="urn:microsoft.com/office/officeart/2008/layout/VerticalCurvedList"/>
    <dgm:cxn modelId="{374885B0-DADE-47BE-97F6-0D1942D711E8}" srcId="{06658374-F8AC-4DE1-8FA9-5088B1538642}" destId="{C841F0A6-5CB8-4F45-BF4C-575E802FCF46}" srcOrd="1" destOrd="0" parTransId="{9A773EE5-E77D-40D3-891B-92F2D14C8DF4}" sibTransId="{D0FAA652-B1A2-4539-BCBC-ACCC35C6A001}"/>
    <dgm:cxn modelId="{D63946B1-F7D2-4137-99E6-0D9929E677F4}" type="presOf" srcId="{3412CFD5-7F21-4CD3-B17A-7AD2FFD863E7}" destId="{B013BF11-B7EE-4382-B78D-81DE1C16B1DA}" srcOrd="0" destOrd="0" presId="urn:microsoft.com/office/officeart/2008/layout/VerticalCurvedList"/>
    <dgm:cxn modelId="{3C82C7D6-75FB-4918-ABBD-C81EA2F7D148}" type="presOf" srcId="{C841F0A6-5CB8-4F45-BF4C-575E802FCF46}" destId="{A1E9FE1D-CB1D-41EA-BBAF-537F0A9D2AAB}" srcOrd="0" destOrd="0" presId="urn:microsoft.com/office/officeart/2008/layout/VerticalCurvedList"/>
    <dgm:cxn modelId="{BCDFA0F4-5C36-4AFC-B23D-1A2959F101F6}" type="presParOf" srcId="{A457ED3B-93E0-4BF1-AFF2-D87652A541B3}" destId="{FC4EBB55-D8E5-4E7B-82AF-DFC7E8DECE03}" srcOrd="0" destOrd="0" presId="urn:microsoft.com/office/officeart/2008/layout/VerticalCurvedList"/>
    <dgm:cxn modelId="{176131F3-ACC1-4AEF-B0DB-9C6D576A6295}" type="presParOf" srcId="{FC4EBB55-D8E5-4E7B-82AF-DFC7E8DECE03}" destId="{E0601590-BFE4-42E2-AFA2-54CCFCB6EEF3}" srcOrd="0" destOrd="0" presId="urn:microsoft.com/office/officeart/2008/layout/VerticalCurvedList"/>
    <dgm:cxn modelId="{06D56282-3FE8-4071-9310-0B5F27891720}" type="presParOf" srcId="{E0601590-BFE4-42E2-AFA2-54CCFCB6EEF3}" destId="{5D28E2F3-E588-44EB-85BD-63BF6AB2D6F3}" srcOrd="0" destOrd="0" presId="urn:microsoft.com/office/officeart/2008/layout/VerticalCurvedList"/>
    <dgm:cxn modelId="{E323983F-3EC0-4EA1-B6F8-A84DE8610568}" type="presParOf" srcId="{E0601590-BFE4-42E2-AFA2-54CCFCB6EEF3}" destId="{6518895B-7F16-43BD-A885-C3FC0C46E942}" srcOrd="1" destOrd="0" presId="urn:microsoft.com/office/officeart/2008/layout/VerticalCurvedList"/>
    <dgm:cxn modelId="{58868399-805E-4035-AB51-D09FCEFC051D}" type="presParOf" srcId="{E0601590-BFE4-42E2-AFA2-54CCFCB6EEF3}" destId="{10025A12-71BC-4B71-8642-BE0E25AF171A}" srcOrd="2" destOrd="0" presId="urn:microsoft.com/office/officeart/2008/layout/VerticalCurvedList"/>
    <dgm:cxn modelId="{8CE9C7D9-23D3-4BC7-BC86-64549765DCF5}" type="presParOf" srcId="{E0601590-BFE4-42E2-AFA2-54CCFCB6EEF3}" destId="{1A40637D-5F15-413C-A9E9-BA6E1C29EF25}" srcOrd="3" destOrd="0" presId="urn:microsoft.com/office/officeart/2008/layout/VerticalCurvedList"/>
    <dgm:cxn modelId="{25D8EAC8-353A-4470-B17E-586DE13FC1A8}" type="presParOf" srcId="{FC4EBB55-D8E5-4E7B-82AF-DFC7E8DECE03}" destId="{B013BF11-B7EE-4382-B78D-81DE1C16B1DA}" srcOrd="1" destOrd="0" presId="urn:microsoft.com/office/officeart/2008/layout/VerticalCurvedList"/>
    <dgm:cxn modelId="{68D2ABF0-E158-423A-A957-6BA245C8542B}" type="presParOf" srcId="{FC4EBB55-D8E5-4E7B-82AF-DFC7E8DECE03}" destId="{E23CFB6E-8B9B-4F51-A5F9-7EC9651C466D}" srcOrd="2" destOrd="0" presId="urn:microsoft.com/office/officeart/2008/layout/VerticalCurvedList"/>
    <dgm:cxn modelId="{F0E916E7-C0BB-471B-9D7C-3C181C9211CC}" type="presParOf" srcId="{E23CFB6E-8B9B-4F51-A5F9-7EC9651C466D}" destId="{EEAE5E49-6ABE-484F-8EA4-8E9E507FAD4C}" srcOrd="0" destOrd="0" presId="urn:microsoft.com/office/officeart/2008/layout/VerticalCurvedList"/>
    <dgm:cxn modelId="{08FA8CD4-6C73-4445-9014-D819BD9F4349}" type="presParOf" srcId="{FC4EBB55-D8E5-4E7B-82AF-DFC7E8DECE03}" destId="{A1E9FE1D-CB1D-41EA-BBAF-537F0A9D2AAB}" srcOrd="3" destOrd="0" presId="urn:microsoft.com/office/officeart/2008/layout/VerticalCurvedList"/>
    <dgm:cxn modelId="{732FB5D7-DABB-46E2-A5D7-49A8546E7358}" type="presParOf" srcId="{FC4EBB55-D8E5-4E7B-82AF-DFC7E8DECE03}" destId="{D1A90B65-1869-4498-8CDC-16D781514CA2}" srcOrd="4" destOrd="0" presId="urn:microsoft.com/office/officeart/2008/layout/VerticalCurvedList"/>
    <dgm:cxn modelId="{30E8F344-8111-41E9-A19A-EBF9EB4BFC12}" type="presParOf" srcId="{D1A90B65-1869-4498-8CDC-16D781514CA2}" destId="{5C6DD134-EF2F-4582-A52E-64D59AB5B1E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CA0E2-134F-48D1-BA1D-8CE00C15DF70}">
      <dsp:nvSpPr>
        <dsp:cNvPr id="0" name=""/>
        <dsp:cNvSpPr/>
      </dsp:nvSpPr>
      <dsp:spPr>
        <a:xfrm rot="5400000">
          <a:off x="3724392" y="114939"/>
          <a:ext cx="1768298" cy="153841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endParaRPr lang="fr-TN" sz="2700" kern="1200" dirty="0"/>
        </a:p>
      </dsp:txBody>
      <dsp:txXfrm rot="-5400000">
        <a:off x="4079068" y="275560"/>
        <a:ext cx="1058945" cy="1217178"/>
      </dsp:txXfrm>
    </dsp:sp>
    <dsp:sp modelId="{E530437B-ED10-4385-80B3-CD7EA13037ED}">
      <dsp:nvSpPr>
        <dsp:cNvPr id="0" name=""/>
        <dsp:cNvSpPr/>
      </dsp:nvSpPr>
      <dsp:spPr>
        <a:xfrm>
          <a:off x="4404342" y="1784684"/>
          <a:ext cx="1973421" cy="1060979"/>
        </a:xfrm>
        <a:prstGeom prst="rect">
          <a:avLst/>
        </a:prstGeom>
        <a:noFill/>
        <a:ln>
          <a:noFill/>
        </a:ln>
        <a:effectLst/>
      </dsp:spPr>
      <dsp:style>
        <a:lnRef idx="0">
          <a:scrgbClr r="0" g="0" b="0"/>
        </a:lnRef>
        <a:fillRef idx="0">
          <a:scrgbClr r="0" g="0" b="0"/>
        </a:fillRef>
        <a:effectRef idx="0">
          <a:scrgbClr r="0" g="0" b="0"/>
        </a:effectRef>
        <a:fontRef idx="minor"/>
      </dsp:style>
    </dsp:sp>
    <dsp:sp modelId="{E82CCE84-B4EA-4695-A0E6-5DC4CC10D51F}">
      <dsp:nvSpPr>
        <dsp:cNvPr id="0" name=""/>
        <dsp:cNvSpPr/>
      </dsp:nvSpPr>
      <dsp:spPr>
        <a:xfrm rot="5400000">
          <a:off x="1678202" y="114939"/>
          <a:ext cx="1768298" cy="153841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TN" sz="3600" kern="1200"/>
        </a:p>
      </dsp:txBody>
      <dsp:txXfrm rot="-5400000">
        <a:off x="2032878" y="275560"/>
        <a:ext cx="1058945" cy="1217178"/>
      </dsp:txXfrm>
    </dsp:sp>
    <dsp:sp modelId="{299C3644-9A1A-457F-A595-B7F0D9D4F5C4}">
      <dsp:nvSpPr>
        <dsp:cNvPr id="0" name=""/>
        <dsp:cNvSpPr/>
      </dsp:nvSpPr>
      <dsp:spPr>
        <a:xfrm rot="5400000">
          <a:off x="2739544" y="1616664"/>
          <a:ext cx="1768298" cy="153841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endParaRPr lang="fr-TN" sz="2700" kern="1200" dirty="0"/>
        </a:p>
      </dsp:txBody>
      <dsp:txXfrm rot="-5400000">
        <a:off x="3094220" y="1777285"/>
        <a:ext cx="1058945" cy="1217178"/>
      </dsp:txXfrm>
    </dsp:sp>
    <dsp:sp modelId="{36D70488-C8C2-49E1-8F7C-8F26973C5C5D}">
      <dsp:nvSpPr>
        <dsp:cNvPr id="0" name=""/>
        <dsp:cNvSpPr/>
      </dsp:nvSpPr>
      <dsp:spPr>
        <a:xfrm>
          <a:off x="1465545" y="84981"/>
          <a:ext cx="1909762" cy="295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fr-FR" sz="1400" b="1" kern="1200" dirty="0">
              <a:solidFill>
                <a:schemeClr val="accent3">
                  <a:lumMod val="50000"/>
                </a:schemeClr>
              </a:solidFill>
              <a:effectLst>
                <a:outerShdw blurRad="38100" dist="38100" dir="2700000" algn="tl">
                  <a:srgbClr val="000000">
                    <a:alpha val="43137"/>
                  </a:srgbClr>
                </a:outerShdw>
              </a:effectLst>
            </a:rPr>
            <a:t>Abdelaziz Makhlouf</a:t>
          </a:r>
          <a:endParaRPr lang="fr-TN" sz="1400" b="1" kern="1200" dirty="0">
            <a:solidFill>
              <a:schemeClr val="accent3">
                <a:lumMod val="50000"/>
              </a:schemeClr>
            </a:solidFill>
            <a:effectLst>
              <a:outerShdw blurRad="38100" dist="38100" dir="2700000" algn="tl">
                <a:srgbClr val="000000">
                  <a:alpha val="43137"/>
                </a:srgbClr>
              </a:outerShdw>
            </a:effectLst>
          </a:endParaRPr>
        </a:p>
      </dsp:txBody>
      <dsp:txXfrm>
        <a:off x="1465545" y="84981"/>
        <a:ext cx="1909762" cy="295185"/>
      </dsp:txXfrm>
    </dsp:sp>
    <dsp:sp modelId="{10E2379D-11FA-476C-9081-896FE1A066AC}">
      <dsp:nvSpPr>
        <dsp:cNvPr id="0" name=""/>
        <dsp:cNvSpPr/>
      </dsp:nvSpPr>
      <dsp:spPr>
        <a:xfrm rot="16200000" flipV="1">
          <a:off x="5369088" y="2278268"/>
          <a:ext cx="1768298" cy="44075"/>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TN" sz="3600" kern="1200"/>
        </a:p>
      </dsp:txBody>
      <dsp:txXfrm rot="-5400000">
        <a:off x="6234963" y="1567188"/>
        <a:ext cx="36547" cy="1466236"/>
      </dsp:txXfrm>
    </dsp:sp>
    <dsp:sp modelId="{87726CC0-84FD-419A-A429-00718D1BB396}">
      <dsp:nvSpPr>
        <dsp:cNvPr id="0" name=""/>
        <dsp:cNvSpPr/>
      </dsp:nvSpPr>
      <dsp:spPr>
        <a:xfrm rot="5400000">
          <a:off x="3792991" y="3059012"/>
          <a:ext cx="1768298" cy="153841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endParaRPr lang="fr-TN" sz="2700" kern="1200"/>
        </a:p>
      </dsp:txBody>
      <dsp:txXfrm rot="-5400000">
        <a:off x="4147667" y="3219633"/>
        <a:ext cx="1058945" cy="1217178"/>
      </dsp:txXfrm>
    </dsp:sp>
    <dsp:sp modelId="{9F6AB37B-84BB-4406-8DD4-984959F9A9DA}">
      <dsp:nvSpPr>
        <dsp:cNvPr id="0" name=""/>
        <dsp:cNvSpPr/>
      </dsp:nvSpPr>
      <dsp:spPr>
        <a:xfrm>
          <a:off x="1920357" y="3332242"/>
          <a:ext cx="1973421" cy="1060979"/>
        </a:xfrm>
        <a:prstGeom prst="rect">
          <a:avLst/>
        </a:prstGeom>
        <a:noFill/>
        <a:ln>
          <a:noFill/>
        </a:ln>
        <a:effectLst/>
      </dsp:spPr>
      <dsp:style>
        <a:lnRef idx="0">
          <a:scrgbClr r="0" g="0" b="0"/>
        </a:lnRef>
        <a:fillRef idx="0">
          <a:scrgbClr r="0" g="0" b="0"/>
        </a:fillRef>
        <a:effectRef idx="0">
          <a:scrgbClr r="0" g="0" b="0"/>
        </a:effectRef>
        <a:fontRef idx="minor"/>
      </dsp:style>
    </dsp:sp>
    <dsp:sp modelId="{6C05D698-25D0-4544-B1B0-491DC393C293}">
      <dsp:nvSpPr>
        <dsp:cNvPr id="0" name=""/>
        <dsp:cNvSpPr/>
      </dsp:nvSpPr>
      <dsp:spPr>
        <a:xfrm rot="5400000">
          <a:off x="1624834" y="3118388"/>
          <a:ext cx="1768298" cy="153841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TN" sz="3600" kern="1200"/>
        </a:p>
      </dsp:txBody>
      <dsp:txXfrm rot="-5400000">
        <a:off x="1979510" y="3279009"/>
        <a:ext cx="1058945" cy="1217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8895B-7F16-43BD-A885-C3FC0C46E942}">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013BF11-B7EE-4382-B78D-81DE1C16B1DA}">
      <dsp:nvSpPr>
        <dsp:cNvPr id="0" name=""/>
        <dsp:cNvSpPr/>
      </dsp:nvSpPr>
      <dsp:spPr>
        <a:xfrm>
          <a:off x="752110" y="524115"/>
          <a:ext cx="7301111" cy="108373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60213" tIns="71120" rIns="71120" bIns="71120" numCol="1" spcCol="1270" anchor="ctr" anchorCtr="0">
          <a:noAutofit/>
        </a:bodyPr>
        <a:lstStyle/>
        <a:p>
          <a:pPr marL="0" lvl="0" indent="0" algn="ctr" defTabSz="1244600">
            <a:lnSpc>
              <a:spcPct val="90000"/>
            </a:lnSpc>
            <a:spcBef>
              <a:spcPct val="0"/>
            </a:spcBef>
            <a:spcAft>
              <a:spcPct val="35000"/>
            </a:spcAft>
            <a:buNone/>
          </a:pPr>
          <a:r>
            <a:rPr lang="fr-FR" sz="2800" b="1" u="none" kern="1200">
              <a:latin typeface="Bedford" panose="02000600000000000000" pitchFamily="50" charset="0"/>
            </a:rPr>
            <a:t> Clients/Agents</a:t>
          </a:r>
          <a:endParaRPr lang="fr-TN" sz="2800" b="1" u="none" kern="1200" dirty="0">
            <a:latin typeface="Bedford" panose="02000600000000000000" pitchFamily="50" charset="0"/>
          </a:endParaRPr>
        </a:p>
      </dsp:txBody>
      <dsp:txXfrm>
        <a:off x="752110" y="524115"/>
        <a:ext cx="7301111" cy="1083733"/>
      </dsp:txXfrm>
    </dsp:sp>
    <dsp:sp modelId="{EEAE5E49-6ABE-484F-8EA4-8E9E507FAD4C}">
      <dsp:nvSpPr>
        <dsp:cNvPr id="0" name=""/>
        <dsp:cNvSpPr/>
      </dsp:nvSpPr>
      <dsp:spPr>
        <a:xfrm>
          <a:off x="74777" y="406400"/>
          <a:ext cx="1354666" cy="1354666"/>
        </a:xfrm>
        <a:prstGeom prst="ellipse">
          <a:avLst/>
        </a:prstGeom>
        <a:blipFill rotWithShape="0">
          <a:blip xmlns:r="http://schemas.openxmlformats.org/officeDocument/2006/relationships" r:embed="rId1"/>
          <a:srcRect/>
          <a:stretch>
            <a:fillRect/>
          </a:stretch>
        </a:blip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1E9FE1D-CB1D-41EA-BBAF-537F0A9D2AAB}">
      <dsp:nvSpPr>
        <dsp:cNvPr id="0" name=""/>
        <dsp:cNvSpPr/>
      </dsp:nvSpPr>
      <dsp:spPr>
        <a:xfrm>
          <a:off x="1146048" y="2167466"/>
          <a:ext cx="6907174" cy="108373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60213" tIns="71120" rIns="71120" bIns="71120" numCol="1" spcCol="1270" anchor="ctr" anchorCtr="0">
          <a:noAutofit/>
        </a:bodyPr>
        <a:lstStyle/>
        <a:p>
          <a:pPr marL="0" lvl="0" indent="0" algn="ctr" defTabSz="1244600">
            <a:lnSpc>
              <a:spcPct val="90000"/>
            </a:lnSpc>
            <a:spcBef>
              <a:spcPct val="0"/>
            </a:spcBef>
            <a:spcAft>
              <a:spcPct val="35000"/>
            </a:spcAft>
            <a:buNone/>
          </a:pPr>
          <a:r>
            <a:rPr lang="fr-FR" sz="2800" kern="1200">
              <a:latin typeface="Bedford" panose="02000600000000000000" pitchFamily="50" charset="0"/>
            </a:rPr>
            <a:t>Produits/Panier</a:t>
          </a:r>
          <a:endParaRPr lang="fr-TN" sz="2800" kern="1200" dirty="0">
            <a:latin typeface="Bedford" panose="02000600000000000000" pitchFamily="50" charset="0"/>
          </a:endParaRPr>
        </a:p>
      </dsp:txBody>
      <dsp:txXfrm>
        <a:off x="1146048" y="2167466"/>
        <a:ext cx="6907174" cy="1083733"/>
      </dsp:txXfrm>
    </dsp:sp>
    <dsp:sp modelId="{5C6DD134-EF2F-4582-A52E-64D59AB5B1E9}">
      <dsp:nvSpPr>
        <dsp:cNvPr id="0" name=""/>
        <dsp:cNvSpPr/>
      </dsp:nvSpPr>
      <dsp:spPr>
        <a:xfrm>
          <a:off x="388816" y="2156290"/>
          <a:ext cx="1354666" cy="1354666"/>
        </a:xfrm>
        <a:prstGeom prst="ellipse">
          <a:avLst/>
        </a:prstGeom>
        <a:blipFill rotWithShape="0">
          <a:blip xmlns:r="http://schemas.openxmlformats.org/officeDocument/2006/relationships" r:embed="rId2"/>
          <a:srcRect/>
          <a:stretch>
            <a:fillRect t="-36000" b="-36000"/>
          </a:stretch>
        </a:blip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5C7D660-2B9E-40D5-9A2F-908AB219D2D2}">
      <dsp:nvSpPr>
        <dsp:cNvPr id="0" name=""/>
        <dsp:cNvSpPr/>
      </dsp:nvSpPr>
      <dsp:spPr>
        <a:xfrm>
          <a:off x="752110" y="3793066"/>
          <a:ext cx="7301111" cy="108373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60213" tIns="71120" rIns="71120" bIns="71120" numCol="1" spcCol="1270" anchor="ctr" anchorCtr="0">
          <a:noAutofit/>
        </a:bodyPr>
        <a:lstStyle/>
        <a:p>
          <a:pPr marL="0" lvl="0" indent="0" algn="ctr" defTabSz="1244600">
            <a:lnSpc>
              <a:spcPct val="90000"/>
            </a:lnSpc>
            <a:spcBef>
              <a:spcPct val="0"/>
            </a:spcBef>
            <a:spcAft>
              <a:spcPct val="35000"/>
            </a:spcAft>
            <a:buNone/>
          </a:pPr>
          <a:r>
            <a:rPr lang="fr-FR" sz="2800" kern="1200">
              <a:latin typeface="Bedford" panose="02000600000000000000" pitchFamily="50" charset="0"/>
            </a:rPr>
            <a:t>Livraison/Livreur</a:t>
          </a:r>
          <a:endParaRPr lang="fr-TN" sz="2800" kern="1200" dirty="0">
            <a:latin typeface="Bedford" panose="02000600000000000000" pitchFamily="50" charset="0"/>
          </a:endParaRPr>
        </a:p>
      </dsp:txBody>
      <dsp:txXfrm>
        <a:off x="752110" y="3793066"/>
        <a:ext cx="7301111" cy="1083733"/>
      </dsp:txXfrm>
    </dsp:sp>
    <dsp:sp modelId="{633D3D23-3226-4F46-8EC3-D2E1943CA487}">
      <dsp:nvSpPr>
        <dsp:cNvPr id="0" name=""/>
        <dsp:cNvSpPr/>
      </dsp:nvSpPr>
      <dsp:spPr>
        <a:xfrm>
          <a:off x="74777" y="3657600"/>
          <a:ext cx="1354666" cy="1354666"/>
        </a:xfrm>
        <a:prstGeom prst="ellipse">
          <a:avLst/>
        </a:prstGeom>
        <a:blipFill rotWithShape="0">
          <a:blip xmlns:r="http://schemas.openxmlformats.org/officeDocument/2006/relationships" r:embed="rId3"/>
          <a:srcRect/>
          <a:stretch>
            <a:fillRect t="-17000" b="-17000"/>
          </a:stretch>
        </a:blip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8895B-7F16-43BD-A885-C3FC0C46E942}">
      <dsp:nvSpPr>
        <dsp:cNvPr id="0" name=""/>
        <dsp:cNvSpPr/>
      </dsp:nvSpPr>
      <dsp:spPr>
        <a:xfrm>
          <a:off x="-6078982"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013BF11-B7EE-4382-B78D-81DE1C16B1DA}">
      <dsp:nvSpPr>
        <dsp:cNvPr id="0" name=""/>
        <dsp:cNvSpPr/>
      </dsp:nvSpPr>
      <dsp:spPr>
        <a:xfrm>
          <a:off x="996086" y="748754"/>
          <a:ext cx="7103330" cy="1548004"/>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28729" tIns="71120" rIns="71120" bIns="71120" numCol="1" spcCol="1270" anchor="ctr" anchorCtr="0">
          <a:noAutofit/>
        </a:bodyPr>
        <a:lstStyle/>
        <a:p>
          <a:pPr marL="0" lvl="0" indent="0" algn="ctr" defTabSz="1244600">
            <a:lnSpc>
              <a:spcPct val="90000"/>
            </a:lnSpc>
            <a:spcBef>
              <a:spcPct val="0"/>
            </a:spcBef>
            <a:spcAft>
              <a:spcPct val="35000"/>
            </a:spcAft>
            <a:buNone/>
          </a:pPr>
          <a:r>
            <a:rPr lang="fr-FR" sz="2800" b="1" u="none" kern="1200" dirty="0">
              <a:latin typeface="Bedford" panose="02000600000000000000" pitchFamily="50" charset="0"/>
            </a:rPr>
            <a:t>Cadeau /Gagnant</a:t>
          </a:r>
          <a:endParaRPr lang="fr-TN" sz="2800" b="1" u="none" kern="1200" dirty="0">
            <a:latin typeface="Bedford" panose="02000600000000000000" pitchFamily="50" charset="0"/>
          </a:endParaRPr>
        </a:p>
      </dsp:txBody>
      <dsp:txXfrm>
        <a:off x="996086" y="748754"/>
        <a:ext cx="7103330" cy="1548004"/>
      </dsp:txXfrm>
    </dsp:sp>
    <dsp:sp modelId="{EEAE5E49-6ABE-484F-8EA4-8E9E507FAD4C}">
      <dsp:nvSpPr>
        <dsp:cNvPr id="0" name=""/>
        <dsp:cNvSpPr/>
      </dsp:nvSpPr>
      <dsp:spPr>
        <a:xfrm>
          <a:off x="28583" y="580610"/>
          <a:ext cx="1935005" cy="1935005"/>
        </a:xfrm>
        <a:prstGeom prst="ellipse">
          <a:avLst/>
        </a:prstGeom>
        <a:blipFill rotWithShape="0">
          <a:blip xmlns:r="http://schemas.openxmlformats.org/officeDocument/2006/relationships" r:embed="rId1"/>
          <a:srcRect/>
          <a:stretch>
            <a:fillRect/>
          </a:stretch>
        </a:blip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1E9FE1D-CB1D-41EA-BBAF-537F0A9D2AAB}">
      <dsp:nvSpPr>
        <dsp:cNvPr id="0" name=""/>
        <dsp:cNvSpPr/>
      </dsp:nvSpPr>
      <dsp:spPr>
        <a:xfrm>
          <a:off x="996086" y="3096551"/>
          <a:ext cx="7103330" cy="1548004"/>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28729" tIns="71120" rIns="71120" bIns="71120" numCol="1" spcCol="1270" anchor="ctr" anchorCtr="0">
          <a:noAutofit/>
        </a:bodyPr>
        <a:lstStyle/>
        <a:p>
          <a:pPr marL="0" lvl="0" indent="0" algn="ctr" defTabSz="1244600">
            <a:lnSpc>
              <a:spcPct val="90000"/>
            </a:lnSpc>
            <a:spcBef>
              <a:spcPct val="0"/>
            </a:spcBef>
            <a:spcAft>
              <a:spcPct val="35000"/>
            </a:spcAft>
            <a:buNone/>
          </a:pPr>
          <a:r>
            <a:rPr lang="fr-FR" sz="2800" kern="1200" dirty="0">
              <a:solidFill>
                <a:schemeClr val="bg1"/>
              </a:solidFill>
              <a:latin typeface="Bedford" panose="02000600000000000000" pitchFamily="50" charset="0"/>
            </a:rPr>
            <a:t>Carte de fidélité / Historique</a:t>
          </a:r>
          <a:endParaRPr lang="fr-TN" sz="2800" kern="1200" dirty="0">
            <a:solidFill>
              <a:schemeClr val="bg1"/>
            </a:solidFill>
            <a:latin typeface="Bedford" panose="02000600000000000000" pitchFamily="50" charset="0"/>
          </a:endParaRPr>
        </a:p>
      </dsp:txBody>
      <dsp:txXfrm>
        <a:off x="996086" y="3096551"/>
        <a:ext cx="7103330" cy="1548004"/>
      </dsp:txXfrm>
    </dsp:sp>
    <dsp:sp modelId="{5C6DD134-EF2F-4582-A52E-64D59AB5B1E9}">
      <dsp:nvSpPr>
        <dsp:cNvPr id="0" name=""/>
        <dsp:cNvSpPr/>
      </dsp:nvSpPr>
      <dsp:spPr>
        <a:xfrm>
          <a:off x="0" y="3080587"/>
          <a:ext cx="1935005" cy="1935005"/>
        </a:xfrm>
        <a:prstGeom prst="ellipse">
          <a:avLst/>
        </a:prstGeom>
        <a:blipFill rotWithShape="0">
          <a:blip xmlns:r="http://schemas.openxmlformats.org/officeDocument/2006/relationships" r:embed="rId2"/>
          <a:srcRect/>
          <a:stretch>
            <a:fillRect t="-24000" b="-24000"/>
          </a:stretch>
        </a:blip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30.10.2020</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30.10.2020</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gif"/><Relationship Id="rId3" Type="http://schemas.microsoft.com/office/2007/relationships/hdphoto" Target="../media/hdphoto1.wdp"/><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9.jpeg"/><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7.jpg"/><Relationship Id="rId3" Type="http://schemas.microsoft.com/office/2007/relationships/hdphoto" Target="../media/hdphoto2.wdp"/><Relationship Id="rId7" Type="http://schemas.openxmlformats.org/officeDocument/2006/relationships/diagramColors" Target="../diagrams/colors1.xml"/><Relationship Id="rId12" Type="http://schemas.openxmlformats.org/officeDocument/2006/relationships/image" Target="../media/image16.jp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image" Target="../media/image15.PNG"/><Relationship Id="rId5" Type="http://schemas.openxmlformats.org/officeDocument/2006/relationships/diagramLayout" Target="../diagrams/layout1.xml"/><Relationship Id="rId10" Type="http://schemas.openxmlformats.org/officeDocument/2006/relationships/image" Target="../media/image14.jpg"/><Relationship Id="rId4" Type="http://schemas.openxmlformats.org/officeDocument/2006/relationships/diagramData" Target="../diagrams/data1.xml"/><Relationship Id="rId9" Type="http://schemas.openxmlformats.org/officeDocument/2006/relationships/image" Target="../media/image13.jpg"/><Relationship Id="rId1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3.gi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9.jpe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786259" y="1721386"/>
            <a:ext cx="5690680" cy="1517356"/>
          </a:xfrm>
        </p:spPr>
        <p:txBody>
          <a:bodyPr/>
          <a:lstStyle/>
          <a:p>
            <a:r>
              <a:rPr lang="en-US" dirty="0">
                <a:effectLst>
                  <a:outerShdw blurRad="38100" dist="38100" dir="2700000" algn="tl">
                    <a:srgbClr val="000000">
                      <a:alpha val="43137"/>
                    </a:srgbClr>
                  </a:outerShdw>
                </a:effectLst>
              </a:rPr>
              <a:t>Click Market</a:t>
            </a:r>
            <a:endParaRPr lang="ru-RU" dirty="0">
              <a:effectLst>
                <a:outerShdw blurRad="38100" dist="38100" dir="2700000" algn="tl">
                  <a:srgbClr val="000000">
                    <a:alpha val="43137"/>
                  </a:srgbClr>
                </a:outerShdw>
              </a:effectLst>
            </a:endParaRPr>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Smart Home Delivery Company</a:t>
            </a:r>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a:xfrm>
            <a:off x="786259" y="5096663"/>
            <a:ext cx="5508009" cy="949828"/>
          </a:xfrm>
        </p:spPr>
        <p:txBody>
          <a:bodyPr/>
          <a:lstStyle/>
          <a:p>
            <a:r>
              <a:rPr lang="en-US" dirty="0"/>
              <a:t>October </a:t>
            </a:r>
          </a:p>
          <a:p>
            <a:r>
              <a:rPr lang="en-US" dirty="0"/>
              <a:t>2020</a:t>
            </a:r>
            <a:endParaRPr lang="ru-RU" dirty="0"/>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extLst>
              <a:ext uri="{BEBA8EAE-BF5A-486C-A8C5-ECC9F3942E4B}">
                <a14:imgProps xmlns:a14="http://schemas.microsoft.com/office/drawing/2010/main">
                  <a14:imgLayer r:embed="rId3">
                    <a14:imgEffect>
                      <a14:saturation sat="200000"/>
                    </a14:imgEffect>
                  </a14:imgLayer>
                </a14:imgProps>
              </a:ext>
            </a:extLst>
          </a:blip>
          <a:srcRect/>
          <a:stretch/>
        </p:blipFill>
        <p:spPr>
          <a:xfrm>
            <a:off x="4726675" y="745724"/>
            <a:ext cx="7465326" cy="4868692"/>
          </a:xfrm>
        </p:spPr>
      </p:pic>
      <p:pic>
        <p:nvPicPr>
          <p:cNvPr id="5" name="Graphic 4" descr="Right pointing backhand index">
            <a:extLst>
              <a:ext uri="{FF2B5EF4-FFF2-40B4-BE49-F238E27FC236}">
                <a16:creationId xmlns:a16="http://schemas.microsoft.com/office/drawing/2014/main" id="{53974801-4D59-4652-9FD3-816C84560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660338">
            <a:off x="8063971" y="5361373"/>
            <a:ext cx="718543" cy="848038"/>
          </a:xfrm>
          <a:prstGeom prst="rect">
            <a:avLst/>
          </a:prstGeom>
          <a:effectLst>
            <a:innerShdw blurRad="63500" dist="50800" dir="13500000">
              <a:prstClr val="black">
                <a:alpha val="50000"/>
              </a:prstClr>
            </a:innerShdw>
          </a:effectLst>
        </p:spPr>
      </p:pic>
      <p:pic>
        <p:nvPicPr>
          <p:cNvPr id="8" name="Graphic 7" descr="Shopping cart">
            <a:extLst>
              <a:ext uri="{FF2B5EF4-FFF2-40B4-BE49-F238E27FC236}">
                <a16:creationId xmlns:a16="http://schemas.microsoft.com/office/drawing/2014/main" id="{1266CA01-3D49-44D0-BD73-5CBF74DA78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144212"/>
            <a:ext cx="654883" cy="702134"/>
          </a:xfrm>
          <a:prstGeom prst="rect">
            <a:avLst/>
          </a:prstGeom>
        </p:spPr>
      </p:pic>
      <p:pic>
        <p:nvPicPr>
          <p:cNvPr id="10" name="Picture 9">
            <a:extLst>
              <a:ext uri="{FF2B5EF4-FFF2-40B4-BE49-F238E27FC236}">
                <a16:creationId xmlns:a16="http://schemas.microsoft.com/office/drawing/2014/main" id="{D263BE91-045B-4EFF-A3EE-161DCBC2935D}"/>
              </a:ext>
            </a:extLst>
          </p:cNvPr>
          <p:cNvPicPr>
            <a:picLocks noChangeAspect="1"/>
          </p:cNvPicPr>
          <p:nvPr/>
        </p:nvPicPr>
        <p:blipFill>
          <a:blip r:embed="rId8"/>
          <a:stretch>
            <a:fillRect/>
          </a:stretch>
        </p:blipFill>
        <p:spPr>
          <a:xfrm>
            <a:off x="2762127" y="2349482"/>
            <a:ext cx="1653432" cy="1249995"/>
          </a:xfrm>
          <a:prstGeom prst="rect">
            <a:avLst/>
          </a:prstGeom>
        </p:spPr>
      </p:pic>
      <p:pic>
        <p:nvPicPr>
          <p:cNvPr id="7" name="Picture 6">
            <a:extLst>
              <a:ext uri="{FF2B5EF4-FFF2-40B4-BE49-F238E27FC236}">
                <a16:creationId xmlns:a16="http://schemas.microsoft.com/office/drawing/2014/main" id="{A0C21901-5708-43E4-AE2A-9C4818ABF85A}"/>
              </a:ext>
            </a:extLst>
          </p:cNvPr>
          <p:cNvPicPr>
            <a:picLocks noChangeAspect="1"/>
          </p:cNvPicPr>
          <p:nvPr/>
        </p:nvPicPr>
        <p:blipFill>
          <a:blip r:embed="rId9"/>
          <a:stretch>
            <a:fillRect/>
          </a:stretch>
        </p:blipFill>
        <p:spPr>
          <a:xfrm>
            <a:off x="10942" y="0"/>
            <a:ext cx="1429305" cy="1149191"/>
          </a:xfrm>
          <a:prstGeom prst="rect">
            <a:avLst/>
          </a:prstGeom>
        </p:spPr>
      </p:pic>
    </p:spTree>
    <p:extLst>
      <p:ext uri="{BB962C8B-B14F-4D97-AF65-F5344CB8AC3E}">
        <p14:creationId xmlns:p14="http://schemas.microsoft.com/office/powerpoint/2010/main" val="1650012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149180" y="1019735"/>
            <a:ext cx="7366027" cy="853993"/>
          </a:xfrm>
        </p:spPr>
        <p:txBody>
          <a:bodyPr>
            <a:normAutofit/>
          </a:bodyPr>
          <a:lstStyle/>
          <a:p>
            <a:r>
              <a:rPr lang="en-US" sz="4800" dirty="0"/>
              <a:t>Cahier des Charges</a:t>
            </a:r>
            <a:endParaRPr lang="ru-RU" sz="4800" dirty="0"/>
          </a:p>
        </p:txBody>
      </p:sp>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p:txBody>
          <a:bodyPr/>
          <a:lstStyle/>
          <a:p>
            <a:fld id="{D495E168-DA5E-4888-8D8A-92B118324C14}" type="slidenum">
              <a:rPr lang="ru-RU" smtClean="0"/>
              <a:t>10</a:t>
            </a:fld>
            <a:endParaRPr lang="ru-RU" dirty="0"/>
          </a:p>
        </p:txBody>
      </p:sp>
      <p:cxnSp>
        <p:nvCxnSpPr>
          <p:cNvPr id="7" name="Straight Connector 6">
            <a:extLst>
              <a:ext uri="{FF2B5EF4-FFF2-40B4-BE49-F238E27FC236}">
                <a16:creationId xmlns:a16="http://schemas.microsoft.com/office/drawing/2014/main" id="{5D43414B-B12C-4125-B0DF-9C758771A1CD}"/>
              </a:ext>
            </a:extLst>
          </p:cNvPr>
          <p:cNvCxnSpPr>
            <a:cxnSpLocks/>
          </p:cNvCxnSpPr>
          <p:nvPr/>
        </p:nvCxnSpPr>
        <p:spPr>
          <a:xfrm>
            <a:off x="941033" y="1873728"/>
            <a:ext cx="59040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11" name="Object 10">
            <a:hlinkClick r:id="" action="ppaction://hlinkshowjump?jump=nextslide"/>
            <a:extLst>
              <a:ext uri="{FF2B5EF4-FFF2-40B4-BE49-F238E27FC236}">
                <a16:creationId xmlns:a16="http://schemas.microsoft.com/office/drawing/2014/main" id="{D22486FC-8AA4-4DC5-968A-DE224234A76A}"/>
              </a:ext>
            </a:extLst>
          </p:cNvPr>
          <p:cNvGraphicFramePr>
            <a:graphicFrameLocks noChangeAspect="1"/>
          </p:cNvGraphicFramePr>
          <p:nvPr>
            <p:extLst>
              <p:ext uri="{D42A27DB-BD31-4B8C-83A1-F6EECF244321}">
                <p14:modId xmlns:p14="http://schemas.microsoft.com/office/powerpoint/2010/main" val="375118705"/>
              </p:ext>
            </p:extLst>
          </p:nvPr>
        </p:nvGraphicFramePr>
        <p:xfrm>
          <a:off x="2864343" y="2166151"/>
          <a:ext cx="4572000" cy="4574482"/>
        </p:xfrm>
        <a:graphic>
          <a:graphicData uri="http://schemas.openxmlformats.org/presentationml/2006/ole">
            <mc:AlternateContent xmlns:mc="http://schemas.openxmlformats.org/markup-compatibility/2006">
              <mc:Choice xmlns:v="urn:schemas-microsoft-com:vml" Requires="v">
                <p:oleObj spid="_x0000_s1047" name="Document" r:id="rId3" imgW="7792061" imgH="10058761" progId="Word.Document.12">
                  <p:embed/>
                </p:oleObj>
              </mc:Choice>
              <mc:Fallback>
                <p:oleObj name="Document" r:id="rId3" imgW="7792061" imgH="10058761" progId="Word.Document.12">
                  <p:embed/>
                  <p:pic>
                    <p:nvPicPr>
                      <p:cNvPr id="0" name=""/>
                      <p:cNvPicPr/>
                      <p:nvPr/>
                    </p:nvPicPr>
                    <p:blipFill>
                      <a:blip r:embed="rId4"/>
                      <a:stretch>
                        <a:fillRect/>
                      </a:stretch>
                    </p:blipFill>
                    <p:spPr>
                      <a:xfrm>
                        <a:off x="2864343" y="2166151"/>
                        <a:ext cx="4572000" cy="4574482"/>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08A7CCCC-2DDD-459F-86B2-7F7546F60F51}"/>
              </a:ext>
            </a:extLst>
          </p:cNvPr>
          <p:cNvPicPr>
            <a:picLocks noChangeAspect="1"/>
          </p:cNvPicPr>
          <p:nvPr/>
        </p:nvPicPr>
        <p:blipFill>
          <a:blip r:embed="rId5"/>
          <a:stretch>
            <a:fillRect/>
          </a:stretch>
        </p:blipFill>
        <p:spPr>
          <a:xfrm>
            <a:off x="81964" y="0"/>
            <a:ext cx="1429305" cy="1149191"/>
          </a:xfrm>
          <a:prstGeom prst="rect">
            <a:avLst/>
          </a:prstGeom>
        </p:spPr>
      </p:pic>
    </p:spTree>
    <p:extLst>
      <p:ext uri="{BB962C8B-B14F-4D97-AF65-F5344CB8AC3E}">
        <p14:creationId xmlns:p14="http://schemas.microsoft.com/office/powerpoint/2010/main" val="1855796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4ED1216-A221-4C9B-B39B-71A3E4D9E409}"/>
              </a:ext>
            </a:extLst>
          </p:cNvPr>
          <p:cNvPicPr>
            <a:picLocks noGrp="1" noChangeAspect="1"/>
          </p:cNvPicPr>
          <p:nvPr>
            <p:ph type="pic" sz="quarter" idx="17"/>
          </p:nvPr>
        </p:nvPicPr>
        <p:blipFill>
          <a:blip r:embed="rId2"/>
          <a:srcRect/>
          <a:stretch/>
        </p:blipFill>
        <p:spPr>
          <a:xfrm>
            <a:off x="0" y="0"/>
            <a:ext cx="12171294" cy="5566298"/>
          </a:xfrm>
        </p:spPr>
      </p:pic>
      <p:sp>
        <p:nvSpPr>
          <p:cNvPr id="2" name="Title 1">
            <a:extLst>
              <a:ext uri="{FF2B5EF4-FFF2-40B4-BE49-F238E27FC236}">
                <a16:creationId xmlns:a16="http://schemas.microsoft.com/office/drawing/2014/main" id="{7DDD1C66-8B88-4FDA-AFA7-4549E31005F8}"/>
              </a:ext>
            </a:extLst>
          </p:cNvPr>
          <p:cNvSpPr>
            <a:spLocks noGrp="1"/>
          </p:cNvSpPr>
          <p:nvPr>
            <p:ph type="title"/>
          </p:nvPr>
        </p:nvSpPr>
        <p:spPr>
          <a:xfrm>
            <a:off x="731668" y="5816819"/>
            <a:ext cx="10515600" cy="782638"/>
          </a:xfrm>
        </p:spPr>
        <p:txBody>
          <a:bodyPr/>
          <a:lstStyle/>
          <a:p>
            <a:r>
              <a:rPr lang="en-US" dirty="0">
                <a:solidFill>
                  <a:schemeClr val="accent3">
                    <a:lumMod val="75000"/>
                  </a:schemeClr>
                </a:solidFill>
                <a:effectLst>
                  <a:outerShdw blurRad="38100" dist="38100" dir="2700000" algn="tl">
                    <a:srgbClr val="000000">
                      <a:alpha val="43137"/>
                    </a:srgbClr>
                  </a:outerShdw>
                </a:effectLst>
              </a:rPr>
              <a:t>:Maquette de notre logiciel:</a:t>
            </a:r>
            <a:endParaRPr lang="ru-RU" dirty="0">
              <a:solidFill>
                <a:schemeClr val="accent3">
                  <a:lumMod val="75000"/>
                </a:schemeClr>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CDDE29B3-D5FF-478A-848A-934E75A49FD3}"/>
              </a:ext>
            </a:extLst>
          </p:cNvPr>
          <p:cNvSpPr>
            <a:spLocks noGrp="1"/>
          </p:cNvSpPr>
          <p:nvPr>
            <p:ph type="sldNum" sz="quarter" idx="12"/>
          </p:nvPr>
        </p:nvSpPr>
        <p:spPr/>
        <p:txBody>
          <a:bodyPr/>
          <a:lstStyle/>
          <a:p>
            <a:fld id="{D495E168-DA5E-4888-8D8A-92B118324C14}" type="slidenum">
              <a:rPr lang="ru-RU" smtClean="0"/>
              <a:pPr/>
              <a:t>11</a:t>
            </a:fld>
            <a:endParaRPr lang="ru-RU" dirty="0"/>
          </a:p>
        </p:txBody>
      </p:sp>
    </p:spTree>
    <p:extLst>
      <p:ext uri="{BB962C8B-B14F-4D97-AF65-F5344CB8AC3E}">
        <p14:creationId xmlns:p14="http://schemas.microsoft.com/office/powerpoint/2010/main" val="1935360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C603ABE-A88E-435E-8DBA-6F3F89128D64}"/>
              </a:ext>
            </a:extLst>
          </p:cNvPr>
          <p:cNvSpPr>
            <a:spLocks noGrp="1"/>
          </p:cNvSpPr>
          <p:nvPr>
            <p:ph type="ftr" sz="quarter" idx="11"/>
          </p:nvPr>
        </p:nvSpPr>
        <p:spPr/>
        <p:txBody>
          <a:bodyPr/>
          <a:lstStyle/>
          <a:p>
            <a:r>
              <a:rPr lang="en-US"/>
              <a:t>ADD A FOOTER</a:t>
            </a:r>
            <a:endParaRPr lang="ru-RU" dirty="0"/>
          </a:p>
        </p:txBody>
      </p:sp>
      <p:sp>
        <p:nvSpPr>
          <p:cNvPr id="4" name="Slide Number Placeholder 3">
            <a:extLst>
              <a:ext uri="{FF2B5EF4-FFF2-40B4-BE49-F238E27FC236}">
                <a16:creationId xmlns:a16="http://schemas.microsoft.com/office/drawing/2014/main" id="{10929603-8E0B-4DDD-871F-06968C43EEBA}"/>
              </a:ext>
            </a:extLst>
          </p:cNvPr>
          <p:cNvSpPr>
            <a:spLocks noGrp="1"/>
          </p:cNvSpPr>
          <p:nvPr>
            <p:ph type="sldNum" sz="quarter" idx="12"/>
          </p:nvPr>
        </p:nvSpPr>
        <p:spPr/>
        <p:txBody>
          <a:bodyPr/>
          <a:lstStyle/>
          <a:p>
            <a:fld id="{D495E168-DA5E-4888-8D8A-92B118324C14}" type="slidenum">
              <a:rPr lang="ru-RU" smtClean="0"/>
              <a:t>12</a:t>
            </a:fld>
            <a:endParaRPr lang="ru-RU" dirty="0"/>
          </a:p>
        </p:txBody>
      </p:sp>
      <p:pic>
        <p:nvPicPr>
          <p:cNvPr id="8" name="Picture 7">
            <a:extLst>
              <a:ext uri="{FF2B5EF4-FFF2-40B4-BE49-F238E27FC236}">
                <a16:creationId xmlns:a16="http://schemas.microsoft.com/office/drawing/2014/main" id="{B98BF75A-D5ED-49A3-B85B-D67B1ED124BC}"/>
              </a:ext>
            </a:extLst>
          </p:cNvPr>
          <p:cNvPicPr>
            <a:picLocks noChangeAspect="1"/>
          </p:cNvPicPr>
          <p:nvPr/>
        </p:nvPicPr>
        <p:blipFill>
          <a:blip r:embed="rId2"/>
          <a:stretch>
            <a:fillRect/>
          </a:stretch>
        </p:blipFill>
        <p:spPr>
          <a:xfrm>
            <a:off x="3442113" y="0"/>
            <a:ext cx="4049656" cy="685800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DB8B35E-5113-411B-8471-EEE345116832}"/>
              </a:ext>
            </a:extLst>
          </p:cNvPr>
          <p:cNvPicPr>
            <a:picLocks noChangeAspect="1"/>
          </p:cNvPicPr>
          <p:nvPr/>
        </p:nvPicPr>
        <p:blipFill>
          <a:blip r:embed="rId3"/>
          <a:stretch>
            <a:fillRect/>
          </a:stretch>
        </p:blipFill>
        <p:spPr>
          <a:xfrm>
            <a:off x="7409447" y="0"/>
            <a:ext cx="4782553" cy="685800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8EC0253-0208-4AEB-AFA3-11EB61496564}"/>
              </a:ext>
            </a:extLst>
          </p:cNvPr>
          <p:cNvPicPr>
            <a:picLocks noChangeAspect="1"/>
          </p:cNvPicPr>
          <p:nvPr/>
        </p:nvPicPr>
        <p:blipFill>
          <a:blip r:embed="rId4"/>
          <a:stretch>
            <a:fillRect/>
          </a:stretch>
        </p:blipFill>
        <p:spPr>
          <a:xfrm>
            <a:off x="-139533" y="0"/>
            <a:ext cx="3663968"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672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598E3-759E-4566-87F6-720F5E9E4D07}"/>
              </a:ext>
            </a:extLst>
          </p:cNvPr>
          <p:cNvSpPr>
            <a:spLocks noGrp="1"/>
          </p:cNvSpPr>
          <p:nvPr>
            <p:ph type="title"/>
          </p:nvPr>
        </p:nvSpPr>
        <p:spPr/>
        <p:txBody>
          <a:bodyPr/>
          <a:lstStyle/>
          <a:p>
            <a:endParaRPr lang="fr-TN"/>
          </a:p>
        </p:txBody>
      </p:sp>
      <p:sp>
        <p:nvSpPr>
          <p:cNvPr id="3" name="Footer Placeholder 2">
            <a:extLst>
              <a:ext uri="{FF2B5EF4-FFF2-40B4-BE49-F238E27FC236}">
                <a16:creationId xmlns:a16="http://schemas.microsoft.com/office/drawing/2014/main" id="{E60EDD26-B96E-4AF3-A29C-2312C432BDDD}"/>
              </a:ext>
            </a:extLst>
          </p:cNvPr>
          <p:cNvSpPr>
            <a:spLocks noGrp="1"/>
          </p:cNvSpPr>
          <p:nvPr>
            <p:ph type="ftr" sz="quarter" idx="11"/>
          </p:nvPr>
        </p:nvSpPr>
        <p:spPr/>
        <p:txBody>
          <a:bodyPr/>
          <a:lstStyle/>
          <a:p>
            <a:r>
              <a:rPr lang="en-US"/>
              <a:t>ADD A FOOTER</a:t>
            </a:r>
            <a:endParaRPr lang="ru-RU" dirty="0"/>
          </a:p>
        </p:txBody>
      </p:sp>
      <p:sp>
        <p:nvSpPr>
          <p:cNvPr id="4" name="Slide Number Placeholder 3">
            <a:extLst>
              <a:ext uri="{FF2B5EF4-FFF2-40B4-BE49-F238E27FC236}">
                <a16:creationId xmlns:a16="http://schemas.microsoft.com/office/drawing/2014/main" id="{8FCEF5B1-6904-4E0A-AABB-ECBAFF226132}"/>
              </a:ext>
            </a:extLst>
          </p:cNvPr>
          <p:cNvSpPr>
            <a:spLocks noGrp="1"/>
          </p:cNvSpPr>
          <p:nvPr>
            <p:ph type="sldNum" sz="quarter" idx="12"/>
          </p:nvPr>
        </p:nvSpPr>
        <p:spPr>
          <a:xfrm>
            <a:off x="10324963" y="5999381"/>
            <a:ext cx="549442" cy="365125"/>
          </a:xfrm>
        </p:spPr>
        <p:txBody>
          <a:bodyPr/>
          <a:lstStyle/>
          <a:p>
            <a:fld id="{D495E168-DA5E-4888-8D8A-92B118324C14}" type="slidenum">
              <a:rPr lang="ru-RU" smtClean="0"/>
              <a:t>13</a:t>
            </a:fld>
            <a:endParaRPr lang="ru-RU" dirty="0"/>
          </a:p>
        </p:txBody>
      </p:sp>
      <p:sp>
        <p:nvSpPr>
          <p:cNvPr id="5" name="Text Placeholder 4">
            <a:extLst>
              <a:ext uri="{FF2B5EF4-FFF2-40B4-BE49-F238E27FC236}">
                <a16:creationId xmlns:a16="http://schemas.microsoft.com/office/drawing/2014/main" id="{E1B60837-65B1-4726-B833-9A5CABFF62FD}"/>
              </a:ext>
            </a:extLst>
          </p:cNvPr>
          <p:cNvSpPr>
            <a:spLocks noGrp="1"/>
          </p:cNvSpPr>
          <p:nvPr>
            <p:ph type="body" sz="quarter" idx="16"/>
          </p:nvPr>
        </p:nvSpPr>
        <p:spPr/>
        <p:txBody>
          <a:bodyPr/>
          <a:lstStyle/>
          <a:p>
            <a:endParaRPr lang="fr-TN"/>
          </a:p>
        </p:txBody>
      </p:sp>
      <p:pic>
        <p:nvPicPr>
          <p:cNvPr id="14" name="Picture 13">
            <a:extLst>
              <a:ext uri="{FF2B5EF4-FFF2-40B4-BE49-F238E27FC236}">
                <a16:creationId xmlns:a16="http://schemas.microsoft.com/office/drawing/2014/main" id="{B6267454-58C4-4E71-A275-D18B9C0E544F}"/>
              </a:ext>
            </a:extLst>
          </p:cNvPr>
          <p:cNvPicPr>
            <a:picLocks noChangeAspect="1"/>
          </p:cNvPicPr>
          <p:nvPr/>
        </p:nvPicPr>
        <p:blipFill>
          <a:blip r:embed="rId2"/>
          <a:stretch>
            <a:fillRect/>
          </a:stretch>
        </p:blipFill>
        <p:spPr>
          <a:xfrm>
            <a:off x="0" y="0"/>
            <a:ext cx="4280411" cy="685800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C50A5BA9-7155-432E-A2E7-1963F62407E6}"/>
              </a:ext>
            </a:extLst>
          </p:cNvPr>
          <p:cNvPicPr>
            <a:picLocks noChangeAspect="1"/>
          </p:cNvPicPr>
          <p:nvPr/>
        </p:nvPicPr>
        <p:blipFill>
          <a:blip r:embed="rId3"/>
          <a:stretch>
            <a:fillRect/>
          </a:stretch>
        </p:blipFill>
        <p:spPr>
          <a:xfrm>
            <a:off x="4438035" y="0"/>
            <a:ext cx="3844048" cy="6858000"/>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85DD0F0-0EA4-4F45-865D-383B84E57287}"/>
              </a:ext>
            </a:extLst>
          </p:cNvPr>
          <p:cNvPicPr>
            <a:picLocks noChangeAspect="1"/>
          </p:cNvPicPr>
          <p:nvPr/>
        </p:nvPicPr>
        <p:blipFill>
          <a:blip r:embed="rId4"/>
          <a:stretch>
            <a:fillRect/>
          </a:stretch>
        </p:blipFill>
        <p:spPr>
          <a:xfrm>
            <a:off x="8479094" y="0"/>
            <a:ext cx="3712906" cy="6858000"/>
          </a:xfrm>
          <a:prstGeom prst="rect">
            <a:avLst/>
          </a:prstGeom>
        </p:spPr>
      </p:pic>
      <p:sp>
        <p:nvSpPr>
          <p:cNvPr id="19" name="Slide Number Placeholder 3">
            <a:extLst>
              <a:ext uri="{FF2B5EF4-FFF2-40B4-BE49-F238E27FC236}">
                <a16:creationId xmlns:a16="http://schemas.microsoft.com/office/drawing/2014/main" id="{44556ECF-A757-4777-AE6D-9418F2D454C6}"/>
              </a:ext>
            </a:extLst>
          </p:cNvPr>
          <p:cNvSpPr txBox="1">
            <a:spLocks/>
          </p:cNvSpPr>
          <p:nvPr/>
        </p:nvSpPr>
        <p:spPr>
          <a:xfrm>
            <a:off x="6105032" y="6181944"/>
            <a:ext cx="549442" cy="365125"/>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lstStyle>
            <a:defPPr>
              <a:defRPr lang="ru-RU"/>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95E168-DA5E-4888-8D8A-92B118324C14}" type="slidenum">
              <a:rPr lang="ru-RU" smtClean="0"/>
              <a:pPr/>
              <a:t>13</a:t>
            </a:fld>
            <a:endParaRPr lang="ru-RU" dirty="0"/>
          </a:p>
        </p:txBody>
      </p:sp>
    </p:spTree>
    <p:extLst>
      <p:ext uri="{BB962C8B-B14F-4D97-AF65-F5344CB8AC3E}">
        <p14:creationId xmlns:p14="http://schemas.microsoft.com/office/powerpoint/2010/main" val="4098541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F581-C85E-455D-BF01-AEC67108835A}"/>
              </a:ext>
            </a:extLst>
          </p:cNvPr>
          <p:cNvSpPr>
            <a:spLocks noGrp="1"/>
          </p:cNvSpPr>
          <p:nvPr>
            <p:ph type="title"/>
          </p:nvPr>
        </p:nvSpPr>
        <p:spPr/>
        <p:txBody>
          <a:bodyPr/>
          <a:lstStyle/>
          <a:p>
            <a:endParaRPr lang="fr-TN"/>
          </a:p>
        </p:txBody>
      </p:sp>
      <p:sp>
        <p:nvSpPr>
          <p:cNvPr id="3" name="Footer Placeholder 2">
            <a:extLst>
              <a:ext uri="{FF2B5EF4-FFF2-40B4-BE49-F238E27FC236}">
                <a16:creationId xmlns:a16="http://schemas.microsoft.com/office/drawing/2014/main" id="{7DF67693-3573-4458-9FE5-49CE47B5CAC8}"/>
              </a:ext>
            </a:extLst>
          </p:cNvPr>
          <p:cNvSpPr>
            <a:spLocks noGrp="1"/>
          </p:cNvSpPr>
          <p:nvPr>
            <p:ph type="ftr" sz="quarter" idx="11"/>
          </p:nvPr>
        </p:nvSpPr>
        <p:spPr/>
        <p:txBody>
          <a:bodyPr/>
          <a:lstStyle/>
          <a:p>
            <a:r>
              <a:rPr lang="en-US"/>
              <a:t>ADD A FOOTER</a:t>
            </a:r>
            <a:endParaRPr lang="ru-RU" dirty="0"/>
          </a:p>
        </p:txBody>
      </p:sp>
      <p:sp>
        <p:nvSpPr>
          <p:cNvPr id="4" name="Slide Number Placeholder 3">
            <a:extLst>
              <a:ext uri="{FF2B5EF4-FFF2-40B4-BE49-F238E27FC236}">
                <a16:creationId xmlns:a16="http://schemas.microsoft.com/office/drawing/2014/main" id="{B41F6E0B-6524-46B1-86CC-4DBE0A4B6C23}"/>
              </a:ext>
            </a:extLst>
          </p:cNvPr>
          <p:cNvSpPr>
            <a:spLocks noGrp="1"/>
          </p:cNvSpPr>
          <p:nvPr>
            <p:ph type="sldNum" sz="quarter" idx="12"/>
          </p:nvPr>
        </p:nvSpPr>
        <p:spPr/>
        <p:txBody>
          <a:bodyPr/>
          <a:lstStyle/>
          <a:p>
            <a:fld id="{D495E168-DA5E-4888-8D8A-92B118324C14}" type="slidenum">
              <a:rPr lang="ru-RU" smtClean="0"/>
              <a:t>14</a:t>
            </a:fld>
            <a:endParaRPr lang="ru-RU" dirty="0"/>
          </a:p>
        </p:txBody>
      </p:sp>
      <p:sp>
        <p:nvSpPr>
          <p:cNvPr id="5" name="Text Placeholder 4">
            <a:extLst>
              <a:ext uri="{FF2B5EF4-FFF2-40B4-BE49-F238E27FC236}">
                <a16:creationId xmlns:a16="http://schemas.microsoft.com/office/drawing/2014/main" id="{F93C95C8-A0B8-43A1-920A-BB131D3BE0C5}"/>
              </a:ext>
            </a:extLst>
          </p:cNvPr>
          <p:cNvSpPr>
            <a:spLocks noGrp="1"/>
          </p:cNvSpPr>
          <p:nvPr>
            <p:ph type="body" sz="quarter" idx="16"/>
          </p:nvPr>
        </p:nvSpPr>
        <p:spPr/>
        <p:txBody>
          <a:bodyPr/>
          <a:lstStyle/>
          <a:p>
            <a:endParaRPr lang="fr-TN"/>
          </a:p>
        </p:txBody>
      </p:sp>
      <p:pic>
        <p:nvPicPr>
          <p:cNvPr id="8" name="Picture 7">
            <a:extLst>
              <a:ext uri="{FF2B5EF4-FFF2-40B4-BE49-F238E27FC236}">
                <a16:creationId xmlns:a16="http://schemas.microsoft.com/office/drawing/2014/main" id="{EDAA4273-3EF4-4FEC-857A-D52C6BF2D3BD}"/>
              </a:ext>
            </a:extLst>
          </p:cNvPr>
          <p:cNvPicPr>
            <a:picLocks noChangeAspect="1"/>
          </p:cNvPicPr>
          <p:nvPr/>
        </p:nvPicPr>
        <p:blipFill>
          <a:blip r:embed="rId2"/>
          <a:stretch>
            <a:fillRect/>
          </a:stretch>
        </p:blipFill>
        <p:spPr>
          <a:xfrm>
            <a:off x="3449777" y="35510"/>
            <a:ext cx="4324826" cy="68580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30DE25-8B8E-498F-B6DE-67AEAC89954D}"/>
              </a:ext>
            </a:extLst>
          </p:cNvPr>
          <p:cNvPicPr>
            <a:picLocks noChangeAspect="1"/>
          </p:cNvPicPr>
          <p:nvPr/>
        </p:nvPicPr>
        <p:blipFill>
          <a:blip r:embed="rId3"/>
          <a:stretch>
            <a:fillRect/>
          </a:stretch>
        </p:blipFill>
        <p:spPr>
          <a:xfrm>
            <a:off x="7551828" y="0"/>
            <a:ext cx="4726223" cy="685800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10C24E0-5124-4B7C-9E95-BB7003D9F03E}"/>
              </a:ext>
            </a:extLst>
          </p:cNvPr>
          <p:cNvPicPr>
            <a:picLocks noChangeAspect="1"/>
          </p:cNvPicPr>
          <p:nvPr/>
        </p:nvPicPr>
        <p:blipFill>
          <a:blip r:embed="rId4"/>
          <a:stretch>
            <a:fillRect/>
          </a:stretch>
        </p:blipFill>
        <p:spPr>
          <a:xfrm>
            <a:off x="-114846" y="-35510"/>
            <a:ext cx="3787397"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905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B0FD-5275-4A0F-A152-4462DDD6F2F0}"/>
              </a:ext>
            </a:extLst>
          </p:cNvPr>
          <p:cNvSpPr>
            <a:spLocks noGrp="1"/>
          </p:cNvSpPr>
          <p:nvPr>
            <p:ph type="title"/>
          </p:nvPr>
        </p:nvSpPr>
        <p:spPr/>
        <p:txBody>
          <a:bodyPr/>
          <a:lstStyle/>
          <a:p>
            <a:endParaRPr lang="fr-TN"/>
          </a:p>
        </p:txBody>
      </p:sp>
      <p:sp>
        <p:nvSpPr>
          <p:cNvPr id="3" name="Footer Placeholder 2">
            <a:extLst>
              <a:ext uri="{FF2B5EF4-FFF2-40B4-BE49-F238E27FC236}">
                <a16:creationId xmlns:a16="http://schemas.microsoft.com/office/drawing/2014/main" id="{61A8129D-E476-4D20-8BBE-10F971B42AC8}"/>
              </a:ext>
            </a:extLst>
          </p:cNvPr>
          <p:cNvSpPr>
            <a:spLocks noGrp="1"/>
          </p:cNvSpPr>
          <p:nvPr>
            <p:ph type="ftr" sz="quarter" idx="11"/>
          </p:nvPr>
        </p:nvSpPr>
        <p:spPr/>
        <p:txBody>
          <a:bodyPr/>
          <a:lstStyle/>
          <a:p>
            <a:r>
              <a:rPr lang="en-US"/>
              <a:t>ADD A FOOTER</a:t>
            </a:r>
            <a:endParaRPr lang="ru-RU" dirty="0"/>
          </a:p>
        </p:txBody>
      </p:sp>
      <p:sp>
        <p:nvSpPr>
          <p:cNvPr id="4" name="Slide Number Placeholder 3">
            <a:extLst>
              <a:ext uri="{FF2B5EF4-FFF2-40B4-BE49-F238E27FC236}">
                <a16:creationId xmlns:a16="http://schemas.microsoft.com/office/drawing/2014/main" id="{C2C11659-506A-43F6-ACDB-49E6B46F1860}"/>
              </a:ext>
            </a:extLst>
          </p:cNvPr>
          <p:cNvSpPr>
            <a:spLocks noGrp="1"/>
          </p:cNvSpPr>
          <p:nvPr>
            <p:ph type="sldNum" sz="quarter" idx="12"/>
          </p:nvPr>
        </p:nvSpPr>
        <p:spPr/>
        <p:txBody>
          <a:bodyPr/>
          <a:lstStyle/>
          <a:p>
            <a:fld id="{D495E168-DA5E-4888-8D8A-92B118324C14}" type="slidenum">
              <a:rPr lang="ru-RU" smtClean="0"/>
              <a:t>15</a:t>
            </a:fld>
            <a:endParaRPr lang="ru-RU" dirty="0"/>
          </a:p>
        </p:txBody>
      </p:sp>
      <p:sp>
        <p:nvSpPr>
          <p:cNvPr id="5" name="Text Placeholder 4">
            <a:extLst>
              <a:ext uri="{FF2B5EF4-FFF2-40B4-BE49-F238E27FC236}">
                <a16:creationId xmlns:a16="http://schemas.microsoft.com/office/drawing/2014/main" id="{DAA4A79C-0015-4773-8ACE-389B41E6CA50}"/>
              </a:ext>
            </a:extLst>
          </p:cNvPr>
          <p:cNvSpPr>
            <a:spLocks noGrp="1"/>
          </p:cNvSpPr>
          <p:nvPr>
            <p:ph type="body" sz="quarter" idx="16"/>
          </p:nvPr>
        </p:nvSpPr>
        <p:spPr/>
        <p:txBody>
          <a:bodyPr/>
          <a:lstStyle/>
          <a:p>
            <a:endParaRPr lang="fr-TN"/>
          </a:p>
        </p:txBody>
      </p:sp>
      <p:pic>
        <p:nvPicPr>
          <p:cNvPr id="11" name="Picture 10">
            <a:extLst>
              <a:ext uri="{FF2B5EF4-FFF2-40B4-BE49-F238E27FC236}">
                <a16:creationId xmlns:a16="http://schemas.microsoft.com/office/drawing/2014/main" id="{9CC7FFDB-FC1B-4AD1-BFC7-F66AF19C9043}"/>
              </a:ext>
            </a:extLst>
          </p:cNvPr>
          <p:cNvPicPr>
            <a:picLocks noChangeAspect="1"/>
          </p:cNvPicPr>
          <p:nvPr/>
        </p:nvPicPr>
        <p:blipFill>
          <a:blip r:embed="rId2"/>
          <a:stretch>
            <a:fillRect/>
          </a:stretch>
        </p:blipFill>
        <p:spPr>
          <a:xfrm>
            <a:off x="6480699" y="0"/>
            <a:ext cx="4873101" cy="685800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4802CEFB-CD0B-4530-88BE-4D4E18573FB1}"/>
              </a:ext>
            </a:extLst>
          </p:cNvPr>
          <p:cNvPicPr>
            <a:picLocks noChangeAspect="1"/>
          </p:cNvPicPr>
          <p:nvPr/>
        </p:nvPicPr>
        <p:blipFill>
          <a:blip r:embed="rId3"/>
          <a:stretch>
            <a:fillRect/>
          </a:stretch>
        </p:blipFill>
        <p:spPr>
          <a:xfrm>
            <a:off x="614761" y="0"/>
            <a:ext cx="4685207"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9427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893861-B3EF-4776-B7CA-3B20DA515079}"/>
              </a:ext>
            </a:extLst>
          </p:cNvPr>
          <p:cNvSpPr>
            <a:spLocks noGrp="1"/>
          </p:cNvSpPr>
          <p:nvPr>
            <p:ph type="sldNum" sz="quarter" idx="12"/>
          </p:nvPr>
        </p:nvSpPr>
        <p:spPr/>
        <p:txBody>
          <a:bodyPr/>
          <a:lstStyle/>
          <a:p>
            <a:fld id="{D495E168-DA5E-4888-8D8A-92B118324C14}" type="slidenum">
              <a:rPr lang="ru-RU" smtClean="0"/>
              <a:t>16</a:t>
            </a:fld>
            <a:endParaRPr lang="ru-RU" dirty="0"/>
          </a:p>
        </p:txBody>
      </p:sp>
      <p:pic>
        <p:nvPicPr>
          <p:cNvPr id="5" name="Picture 4">
            <a:extLst>
              <a:ext uri="{FF2B5EF4-FFF2-40B4-BE49-F238E27FC236}">
                <a16:creationId xmlns:a16="http://schemas.microsoft.com/office/drawing/2014/main" id="{ED830362-8C03-40CB-8C94-6479E0D6F3F9}"/>
              </a:ext>
            </a:extLst>
          </p:cNvPr>
          <p:cNvPicPr>
            <a:picLocks noChangeAspect="1"/>
          </p:cNvPicPr>
          <p:nvPr/>
        </p:nvPicPr>
        <p:blipFill>
          <a:blip r:embed="rId2"/>
          <a:stretch>
            <a:fillRect/>
          </a:stretch>
        </p:blipFill>
        <p:spPr>
          <a:xfrm>
            <a:off x="2610035" y="33480"/>
            <a:ext cx="5424365" cy="6824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2676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8B1C19-CB7C-4D9C-8309-0C21BC7D2470}"/>
              </a:ext>
            </a:extLst>
          </p:cNvPr>
          <p:cNvSpPr>
            <a:spLocks noGrp="1"/>
          </p:cNvSpPr>
          <p:nvPr>
            <p:ph type="sldNum" sz="quarter" idx="12"/>
          </p:nvPr>
        </p:nvSpPr>
        <p:spPr/>
        <p:txBody>
          <a:bodyPr/>
          <a:lstStyle/>
          <a:p>
            <a:fld id="{D495E168-DA5E-4888-8D8A-92B118324C14}" type="slidenum">
              <a:rPr lang="ru-RU" smtClean="0"/>
              <a:t>17</a:t>
            </a:fld>
            <a:endParaRPr lang="ru-RU" dirty="0"/>
          </a:p>
        </p:txBody>
      </p:sp>
      <p:sp>
        <p:nvSpPr>
          <p:cNvPr id="6" name="Title 1">
            <a:extLst>
              <a:ext uri="{FF2B5EF4-FFF2-40B4-BE49-F238E27FC236}">
                <a16:creationId xmlns:a16="http://schemas.microsoft.com/office/drawing/2014/main" id="{F8994EB7-A8AB-4D77-A09D-673AD2A72FBE}"/>
              </a:ext>
            </a:extLst>
          </p:cNvPr>
          <p:cNvSpPr>
            <a:spLocks noGrp="1"/>
          </p:cNvSpPr>
          <p:nvPr>
            <p:ph type="title"/>
          </p:nvPr>
        </p:nvSpPr>
        <p:spPr>
          <a:xfrm>
            <a:off x="838200" y="557938"/>
            <a:ext cx="10515600" cy="1325563"/>
          </a:xfrm>
        </p:spPr>
        <p:txBody>
          <a:bodyPr/>
          <a:lstStyle/>
          <a:p>
            <a:r>
              <a:rPr lang="en-US" dirty="0">
                <a:effectLst>
                  <a:outerShdw blurRad="38100" dist="38100" dir="2700000" algn="tl">
                    <a:srgbClr val="000000">
                      <a:alpha val="43137"/>
                    </a:srgbClr>
                  </a:outerShdw>
                </a:effectLst>
              </a:rPr>
              <a:t>Répartition des Modules:</a:t>
            </a:r>
            <a:endParaRPr lang="ru-RU" dirty="0">
              <a:effectLst>
                <a:outerShdw blurRad="38100" dist="38100" dir="2700000" algn="tl">
                  <a:srgbClr val="000000">
                    <a:alpha val="43137"/>
                  </a:srgbClr>
                </a:outerShdw>
              </a:effectLst>
            </a:endParaRPr>
          </a:p>
        </p:txBody>
      </p:sp>
      <p:graphicFrame>
        <p:nvGraphicFramePr>
          <p:cNvPr id="10" name="Diagram 9">
            <a:extLst>
              <a:ext uri="{FF2B5EF4-FFF2-40B4-BE49-F238E27FC236}">
                <a16:creationId xmlns:a16="http://schemas.microsoft.com/office/drawing/2014/main" id="{BED3040F-84D7-4E8F-8E10-2089801B7F83}"/>
              </a:ext>
            </a:extLst>
          </p:cNvPr>
          <p:cNvGraphicFramePr/>
          <p:nvPr>
            <p:extLst>
              <p:ext uri="{D42A27DB-BD31-4B8C-83A1-F6EECF244321}">
                <p14:modId xmlns:p14="http://schemas.microsoft.com/office/powerpoint/2010/main" val="669223215"/>
              </p:ext>
            </p:extLst>
          </p:nvPr>
        </p:nvGraphicFramePr>
        <p:xfrm>
          <a:off x="1916591" y="160800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6532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6531DB-BAB8-4B33-9910-B051FB767E6C}"/>
              </a:ext>
            </a:extLst>
          </p:cNvPr>
          <p:cNvSpPr>
            <a:spLocks noGrp="1"/>
          </p:cNvSpPr>
          <p:nvPr>
            <p:ph type="sldNum" sz="quarter" idx="12"/>
          </p:nvPr>
        </p:nvSpPr>
        <p:spPr/>
        <p:txBody>
          <a:bodyPr/>
          <a:lstStyle/>
          <a:p>
            <a:fld id="{D495E168-DA5E-4888-8D8A-92B118324C14}" type="slidenum">
              <a:rPr lang="ru-RU" smtClean="0"/>
              <a:t>18</a:t>
            </a:fld>
            <a:endParaRPr lang="ru-RU" dirty="0"/>
          </a:p>
        </p:txBody>
      </p:sp>
      <p:graphicFrame>
        <p:nvGraphicFramePr>
          <p:cNvPr id="7" name="Diagram 6">
            <a:extLst>
              <a:ext uri="{FF2B5EF4-FFF2-40B4-BE49-F238E27FC236}">
                <a16:creationId xmlns:a16="http://schemas.microsoft.com/office/drawing/2014/main" id="{64BE8D37-F70D-4C65-A760-852B618FD761}"/>
              </a:ext>
            </a:extLst>
          </p:cNvPr>
          <p:cNvGraphicFramePr/>
          <p:nvPr>
            <p:extLst>
              <p:ext uri="{D42A27DB-BD31-4B8C-83A1-F6EECF244321}">
                <p14:modId xmlns:p14="http://schemas.microsoft.com/office/powerpoint/2010/main" val="932260800"/>
              </p:ext>
            </p:extLst>
          </p:nvPr>
        </p:nvGraphicFramePr>
        <p:xfrm>
          <a:off x="1916591" y="160800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7832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0E9090-39F7-4A3C-A2BE-A4113BC32FA7}"/>
              </a:ext>
            </a:extLst>
          </p:cNvPr>
          <p:cNvSpPr>
            <a:spLocks noGrp="1"/>
          </p:cNvSpPr>
          <p:nvPr>
            <p:ph type="sldNum" sz="quarter" idx="12"/>
          </p:nvPr>
        </p:nvSpPr>
        <p:spPr/>
        <p:txBody>
          <a:bodyPr/>
          <a:lstStyle/>
          <a:p>
            <a:fld id="{D495E168-DA5E-4888-8D8A-92B118324C14}" type="slidenum">
              <a:rPr lang="ru-RU" smtClean="0"/>
              <a:t>19</a:t>
            </a:fld>
            <a:endParaRPr lang="ru-RU" dirty="0"/>
          </a:p>
        </p:txBody>
      </p:sp>
      <p:sp>
        <p:nvSpPr>
          <p:cNvPr id="5" name="Title 4">
            <a:extLst>
              <a:ext uri="{FF2B5EF4-FFF2-40B4-BE49-F238E27FC236}">
                <a16:creationId xmlns:a16="http://schemas.microsoft.com/office/drawing/2014/main" id="{2AC8A9D7-75E3-4F7A-9E5A-8EBC6B73F73D}"/>
              </a:ext>
            </a:extLst>
          </p:cNvPr>
          <p:cNvSpPr>
            <a:spLocks noGrp="1"/>
          </p:cNvSpPr>
          <p:nvPr>
            <p:ph type="title"/>
          </p:nvPr>
        </p:nvSpPr>
        <p:spPr/>
        <p:txBody>
          <a:bodyPr/>
          <a:lstStyle/>
          <a:p>
            <a:r>
              <a:rPr lang="fr-FR" dirty="0"/>
              <a:t>Les modules:</a:t>
            </a:r>
            <a:endParaRPr lang="fr-TN" dirty="0"/>
          </a:p>
        </p:txBody>
      </p:sp>
      <p:sp>
        <p:nvSpPr>
          <p:cNvPr id="6" name="TextBox 5">
            <a:extLst>
              <a:ext uri="{FF2B5EF4-FFF2-40B4-BE49-F238E27FC236}">
                <a16:creationId xmlns:a16="http://schemas.microsoft.com/office/drawing/2014/main" id="{0C728B15-A98E-401D-A4CD-93FDBD201DCE}"/>
              </a:ext>
            </a:extLst>
          </p:cNvPr>
          <p:cNvSpPr txBox="1"/>
          <p:nvPr/>
        </p:nvSpPr>
        <p:spPr>
          <a:xfrm>
            <a:off x="838200" y="1917577"/>
            <a:ext cx="9894903" cy="2923877"/>
          </a:xfrm>
          <a:prstGeom prst="rect">
            <a:avLst/>
          </a:prstGeom>
          <a:noFill/>
        </p:spPr>
        <p:txBody>
          <a:bodyPr wrap="square" rtlCol="0">
            <a:spAutoFit/>
          </a:bodyPr>
          <a:lstStyle/>
          <a:p>
            <a:pPr marL="285750" indent="-285750">
              <a:buFont typeface="Wingdings" panose="05000000000000000000" pitchFamily="2" charset="2"/>
              <a:buChar char="ü"/>
            </a:pPr>
            <a:r>
              <a:rPr lang="fr-FR" sz="2000" b="1" u="sng" dirty="0">
                <a:solidFill>
                  <a:srgbClr val="C00000"/>
                </a:solidFill>
                <a:effectLst>
                  <a:outerShdw blurRad="38100" dist="38100" dir="2700000" algn="tl">
                    <a:srgbClr val="000000">
                      <a:alpha val="43137"/>
                    </a:srgbClr>
                  </a:outerShdw>
                </a:effectLst>
              </a:rPr>
              <a:t>Clients</a:t>
            </a:r>
            <a:r>
              <a:rPr lang="fr-FR" sz="2000" dirty="0">
                <a:solidFill>
                  <a:srgbClr val="C00000"/>
                </a:solidFill>
              </a:rPr>
              <a:t> :</a:t>
            </a:r>
          </a:p>
          <a:p>
            <a:endParaRPr lang="fr-FR" dirty="0"/>
          </a:p>
          <a:p>
            <a:r>
              <a:rPr lang="fr-FR" dirty="0"/>
              <a:t>    Caractérisée par un ID , Nom ,Prénom, mot de passe  et son numéro de téléphone , aussi les points de fidélités que le client gagne après l'achat de produits et son Id de panier (chaque client a son propre panier )  .  En fin ce module caractérise aussi par l’avis du client </a:t>
            </a:r>
          </a:p>
          <a:p>
            <a:endParaRPr lang="fr-FR" dirty="0"/>
          </a:p>
          <a:p>
            <a:pPr marL="285750" indent="-285750">
              <a:buFont typeface="Wingdings" panose="05000000000000000000" pitchFamily="2" charset="2"/>
              <a:buChar char="ü"/>
            </a:pPr>
            <a:r>
              <a:rPr lang="fr-FR" sz="2000" b="1" u="sng" dirty="0">
                <a:solidFill>
                  <a:srgbClr val="C00000"/>
                </a:solidFill>
                <a:effectLst>
                  <a:outerShdw blurRad="38100" dist="38100" dir="2700000" algn="tl">
                    <a:srgbClr val="000000">
                      <a:alpha val="43137"/>
                    </a:srgbClr>
                  </a:outerShdw>
                </a:effectLst>
              </a:rPr>
              <a:t>Agent </a:t>
            </a:r>
            <a:r>
              <a:rPr lang="fr-FR" sz="2000" dirty="0">
                <a:solidFill>
                  <a:srgbClr val="C00000"/>
                </a:solidFill>
              </a:rPr>
              <a:t>: </a:t>
            </a:r>
          </a:p>
          <a:p>
            <a:endParaRPr lang="fr-FR" dirty="0"/>
          </a:p>
          <a:p>
            <a:r>
              <a:rPr lang="fr-FR" dirty="0"/>
              <a:t>     L’agent </a:t>
            </a:r>
            <a:r>
              <a:rPr lang="fr-FR" dirty="0" err="1"/>
              <a:t>biensur</a:t>
            </a:r>
            <a:r>
              <a:rPr lang="fr-FR" dirty="0"/>
              <a:t> il caractérise par son nom , prénom , numéro  téléphone , CIN  et son adresse mail . comme le client chaque agent a son propre ID</a:t>
            </a:r>
            <a:endParaRPr lang="fr-TN" dirty="0"/>
          </a:p>
        </p:txBody>
      </p:sp>
    </p:spTree>
    <p:extLst>
      <p:ext uri="{BB962C8B-B14F-4D97-AF65-F5344CB8AC3E}">
        <p14:creationId xmlns:p14="http://schemas.microsoft.com/office/powerpoint/2010/main" val="1044747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effectLst>
                  <a:outerShdw blurRad="38100" dist="38100" dir="2700000" algn="tl">
                    <a:srgbClr val="000000">
                      <a:alpha val="43137"/>
                    </a:srgbClr>
                  </a:outerShdw>
                </a:effectLst>
              </a:rPr>
              <a:t>Qui Somme Nous ?</a:t>
            </a:r>
            <a:endParaRPr lang="ru-RU" dirty="0">
              <a:effectLst>
                <a:outerShdw blurRad="38100" dist="38100" dir="2700000" algn="tl">
                  <a:srgbClr val="000000">
                    <a:alpha val="43137"/>
                  </a:srgbClr>
                </a:outerShdw>
              </a:effectLst>
            </a:endParaRPr>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133659" y="2085964"/>
            <a:ext cx="5220328" cy="2686071"/>
          </a:xfrm>
        </p:spPr>
        <p:txBody>
          <a:bodyPr>
            <a:noAutofit/>
          </a:bodyPr>
          <a:lstStyle/>
          <a:p>
            <a:r>
              <a:rPr lang="fr-FR" sz="2800" b="0" dirty="0">
                <a:solidFill>
                  <a:schemeClr val="tx1">
                    <a:lumMod val="75000"/>
                    <a:lumOff val="25000"/>
                  </a:schemeClr>
                </a:solidFill>
              </a:rPr>
              <a:t>Nous sommes un groupe de 6 étudiants, qui ont l'idée de créer une entreprise de livraison à domicile intelligente appelée « </a:t>
            </a:r>
            <a:r>
              <a:rPr lang="fr-FR" sz="2800" b="0" i="1" u="sng" dirty="0">
                <a:solidFill>
                  <a:schemeClr val="accent3">
                    <a:lumMod val="75000"/>
                  </a:schemeClr>
                </a:solidFill>
                <a:effectLst>
                  <a:outerShdw blurRad="38100" dist="38100" dir="2700000" algn="tl">
                    <a:srgbClr val="000000">
                      <a:alpha val="43137"/>
                    </a:srgbClr>
                  </a:outerShdw>
                </a:effectLst>
              </a:rPr>
              <a:t>Click Market </a:t>
            </a:r>
            <a:r>
              <a:rPr lang="fr-FR" sz="2800" b="0" dirty="0">
                <a:solidFill>
                  <a:schemeClr val="tx1">
                    <a:lumMod val="75000"/>
                    <a:lumOff val="25000"/>
                  </a:schemeClr>
                </a:solidFill>
              </a:rPr>
              <a:t>» pour faciliter les achats des clients.</a:t>
            </a:r>
          </a:p>
        </p:txBody>
      </p:sp>
      <p:pic>
        <p:nvPicPr>
          <p:cNvPr id="10" name="Picture Placeholder 9">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a:blip r:embed="rId2"/>
          <a:srcRect/>
          <a:stretch/>
        </p:blipFill>
        <p:spPr>
          <a:xfrm>
            <a:off x="6473952" y="1421360"/>
            <a:ext cx="5718048" cy="1503447"/>
          </a:xfrm>
        </p:spPr>
      </p:pic>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2</a:t>
            </a:fld>
            <a:endParaRPr lang="ru-RU" dirty="0"/>
          </a:p>
        </p:txBody>
      </p:sp>
      <p:pic>
        <p:nvPicPr>
          <p:cNvPr id="3" name="Picture 2">
            <a:extLst>
              <a:ext uri="{FF2B5EF4-FFF2-40B4-BE49-F238E27FC236}">
                <a16:creationId xmlns:a16="http://schemas.microsoft.com/office/drawing/2014/main" id="{3D255D23-DB55-4C67-8BC4-C16160ADF120}"/>
              </a:ext>
            </a:extLst>
          </p:cNvPr>
          <p:cNvPicPr>
            <a:picLocks noChangeAspect="1"/>
          </p:cNvPicPr>
          <p:nvPr/>
        </p:nvPicPr>
        <p:blipFill>
          <a:blip r:embed="rId3"/>
          <a:stretch>
            <a:fillRect/>
          </a:stretch>
        </p:blipFill>
        <p:spPr>
          <a:xfrm>
            <a:off x="-137160" y="-169117"/>
            <a:ext cx="2225014" cy="1708634"/>
          </a:xfrm>
          <a:prstGeom prst="rect">
            <a:avLst/>
          </a:prstGeom>
        </p:spPr>
      </p:pic>
      <p:pic>
        <p:nvPicPr>
          <p:cNvPr id="7" name="Picture 6">
            <a:extLst>
              <a:ext uri="{FF2B5EF4-FFF2-40B4-BE49-F238E27FC236}">
                <a16:creationId xmlns:a16="http://schemas.microsoft.com/office/drawing/2014/main" id="{C6B28450-8CC0-41BD-B690-5CBB7F9F2959}"/>
              </a:ext>
            </a:extLst>
          </p:cNvPr>
          <p:cNvPicPr>
            <a:picLocks noChangeAspect="1"/>
          </p:cNvPicPr>
          <p:nvPr/>
        </p:nvPicPr>
        <p:blipFill>
          <a:blip r:embed="rId4"/>
          <a:stretch>
            <a:fillRect/>
          </a:stretch>
        </p:blipFill>
        <p:spPr>
          <a:xfrm>
            <a:off x="10762695" y="0"/>
            <a:ext cx="1429305" cy="1149191"/>
          </a:xfrm>
          <a:prstGeom prst="rect">
            <a:avLst/>
          </a:prstGeom>
        </p:spPr>
      </p:pic>
    </p:spTree>
    <p:extLst>
      <p:ext uri="{BB962C8B-B14F-4D97-AF65-F5344CB8AC3E}">
        <p14:creationId xmlns:p14="http://schemas.microsoft.com/office/powerpoint/2010/main" val="228721188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2B8698-9F3C-4CCA-B271-FDB5DF6E2DC9}"/>
              </a:ext>
            </a:extLst>
          </p:cNvPr>
          <p:cNvSpPr>
            <a:spLocks noGrp="1"/>
          </p:cNvSpPr>
          <p:nvPr>
            <p:ph type="sldNum" sz="quarter" idx="12"/>
          </p:nvPr>
        </p:nvSpPr>
        <p:spPr/>
        <p:txBody>
          <a:bodyPr/>
          <a:lstStyle/>
          <a:p>
            <a:fld id="{D495E168-DA5E-4888-8D8A-92B118324C14}" type="slidenum">
              <a:rPr lang="ru-RU" smtClean="0"/>
              <a:t>20</a:t>
            </a:fld>
            <a:endParaRPr lang="ru-RU" dirty="0"/>
          </a:p>
        </p:txBody>
      </p:sp>
      <p:sp>
        <p:nvSpPr>
          <p:cNvPr id="9" name="TextBox 8">
            <a:extLst>
              <a:ext uri="{FF2B5EF4-FFF2-40B4-BE49-F238E27FC236}">
                <a16:creationId xmlns:a16="http://schemas.microsoft.com/office/drawing/2014/main" id="{3132CE97-C8A7-430E-B7C9-F9F7D630ECEC}"/>
              </a:ext>
            </a:extLst>
          </p:cNvPr>
          <p:cNvSpPr txBox="1"/>
          <p:nvPr/>
        </p:nvSpPr>
        <p:spPr>
          <a:xfrm>
            <a:off x="834501" y="1837678"/>
            <a:ext cx="10227076" cy="4031873"/>
          </a:xfrm>
          <a:prstGeom prst="rect">
            <a:avLst/>
          </a:prstGeom>
          <a:noFill/>
        </p:spPr>
        <p:txBody>
          <a:bodyPr wrap="square" rtlCol="0">
            <a:spAutoFit/>
          </a:bodyPr>
          <a:lstStyle/>
          <a:p>
            <a:pPr marL="285750" indent="-285750">
              <a:buFont typeface="Wingdings" panose="05000000000000000000" pitchFamily="2" charset="2"/>
              <a:buChar char="ü"/>
            </a:pPr>
            <a:r>
              <a:rPr lang="fr-FR" sz="2000" b="1" u="sng" dirty="0">
                <a:solidFill>
                  <a:srgbClr val="C00000"/>
                </a:solidFill>
                <a:effectLst>
                  <a:outerShdw blurRad="38100" dist="38100" dir="2700000" algn="tl">
                    <a:srgbClr val="000000">
                      <a:alpha val="43137"/>
                    </a:srgbClr>
                  </a:outerShdw>
                </a:effectLst>
              </a:rPr>
              <a:t> Produits</a:t>
            </a:r>
            <a:r>
              <a:rPr lang="fr-FR" sz="2000" dirty="0">
                <a:solidFill>
                  <a:srgbClr val="C00000"/>
                </a:solidFill>
              </a:rPr>
              <a:t> :</a:t>
            </a:r>
          </a:p>
          <a:p>
            <a:pPr marL="285750" indent="-285750">
              <a:buFont typeface="Wingdings" panose="05000000000000000000" pitchFamily="2" charset="2"/>
              <a:buChar char="v"/>
            </a:pPr>
            <a:endParaRPr lang="fr-FR" dirty="0"/>
          </a:p>
          <a:p>
            <a:r>
              <a:rPr lang="fr-FR" dirty="0"/>
              <a:t>   Chaque produit caractérisé par son nom et le catégorie qu’il appartient  aussi son prix et sas points de fidélité nécessaire pour gagner ce produit avec le remise s’il </a:t>
            </a:r>
            <a:r>
              <a:rPr lang="fr-FR" dirty="0" err="1"/>
              <a:t>ya</a:t>
            </a:r>
            <a:r>
              <a:rPr lang="fr-FR" dirty="0"/>
              <a:t> un offre </a:t>
            </a:r>
          </a:p>
          <a:p>
            <a:endParaRPr lang="fr-FR" dirty="0"/>
          </a:p>
          <a:p>
            <a:pPr marL="285750" indent="-285750">
              <a:buFont typeface="Wingdings" panose="05000000000000000000" pitchFamily="2" charset="2"/>
              <a:buChar char="ü"/>
            </a:pPr>
            <a:r>
              <a:rPr lang="fr-FR" sz="2000" b="1" u="sng" dirty="0">
                <a:solidFill>
                  <a:srgbClr val="C00000"/>
                </a:solidFill>
                <a:effectLst>
                  <a:outerShdw blurRad="38100" dist="38100" dir="2700000" algn="tl">
                    <a:srgbClr val="000000">
                      <a:alpha val="43137"/>
                    </a:srgbClr>
                  </a:outerShdw>
                </a:effectLst>
              </a:rPr>
              <a:t>Panier</a:t>
            </a:r>
            <a:r>
              <a:rPr lang="fr-FR" sz="2000" b="1" dirty="0">
                <a:solidFill>
                  <a:srgbClr val="C00000"/>
                </a:solidFill>
                <a:effectLst>
                  <a:outerShdw blurRad="38100" dist="38100" dir="2700000" algn="tl">
                    <a:srgbClr val="000000">
                      <a:alpha val="43137"/>
                    </a:srgbClr>
                  </a:outerShdw>
                </a:effectLst>
              </a:rPr>
              <a:t> : </a:t>
            </a:r>
          </a:p>
          <a:p>
            <a:r>
              <a:rPr lang="fr-FR" dirty="0"/>
              <a:t>   </a:t>
            </a:r>
          </a:p>
          <a:p>
            <a:r>
              <a:rPr lang="fr-FR" dirty="0"/>
              <a:t>   Chaque panier de client caractérise par son propre ID  et les ID des produits acheté  avec ses       prix et les prix totale  d’achats . Aussi  si les produits sont payé et livré ou non  .</a:t>
            </a:r>
          </a:p>
          <a:p>
            <a:r>
              <a:rPr lang="fr-FR" dirty="0"/>
              <a:t>  Dans ce module est caractérisé une colonne « automatique » -&gt; si un client chaque période achète  les mêmes produits ,  ces produits devient automatiquement commander </a:t>
            </a:r>
          </a:p>
          <a:p>
            <a:r>
              <a:rPr lang="fr-FR" dirty="0"/>
              <a:t>   </a:t>
            </a:r>
          </a:p>
          <a:p>
            <a:pPr marL="285750" indent="-285750">
              <a:buFont typeface="Arial" panose="020B0604020202020204" pitchFamily="34" charset="0"/>
              <a:buChar char="•"/>
            </a:pPr>
            <a:endParaRPr lang="fr-FR" dirty="0"/>
          </a:p>
          <a:p>
            <a:endParaRPr lang="fr-TN" dirty="0"/>
          </a:p>
        </p:txBody>
      </p:sp>
    </p:spTree>
    <p:extLst>
      <p:ext uri="{BB962C8B-B14F-4D97-AF65-F5344CB8AC3E}">
        <p14:creationId xmlns:p14="http://schemas.microsoft.com/office/powerpoint/2010/main" val="3758202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C354F5-1773-4392-8E34-82E5949CEE30}"/>
              </a:ext>
            </a:extLst>
          </p:cNvPr>
          <p:cNvSpPr>
            <a:spLocks noGrp="1"/>
          </p:cNvSpPr>
          <p:nvPr>
            <p:ph type="sldNum" sz="quarter" idx="12"/>
          </p:nvPr>
        </p:nvSpPr>
        <p:spPr/>
        <p:txBody>
          <a:bodyPr/>
          <a:lstStyle/>
          <a:p>
            <a:fld id="{D495E168-DA5E-4888-8D8A-92B118324C14}" type="slidenum">
              <a:rPr lang="ru-RU" smtClean="0"/>
              <a:t>21</a:t>
            </a:fld>
            <a:endParaRPr lang="ru-RU" dirty="0"/>
          </a:p>
        </p:txBody>
      </p:sp>
      <p:sp>
        <p:nvSpPr>
          <p:cNvPr id="6" name="TextBox 5">
            <a:extLst>
              <a:ext uri="{FF2B5EF4-FFF2-40B4-BE49-F238E27FC236}">
                <a16:creationId xmlns:a16="http://schemas.microsoft.com/office/drawing/2014/main" id="{6F16D7C6-05F5-497D-BB33-72A85F9E535C}"/>
              </a:ext>
            </a:extLst>
          </p:cNvPr>
          <p:cNvSpPr txBox="1"/>
          <p:nvPr/>
        </p:nvSpPr>
        <p:spPr>
          <a:xfrm>
            <a:off x="860612" y="1748118"/>
            <a:ext cx="9681883" cy="3477875"/>
          </a:xfrm>
          <a:prstGeom prst="rect">
            <a:avLst/>
          </a:prstGeom>
          <a:noFill/>
        </p:spPr>
        <p:txBody>
          <a:bodyPr wrap="square" rtlCol="0">
            <a:spAutoFit/>
          </a:bodyPr>
          <a:lstStyle/>
          <a:p>
            <a:pPr marL="285750" indent="-285750">
              <a:buFont typeface="Wingdings" panose="05000000000000000000" pitchFamily="2" charset="2"/>
              <a:buChar char="ü"/>
            </a:pPr>
            <a:r>
              <a:rPr lang="fr-FR" sz="2000" b="1" u="sng" dirty="0">
                <a:solidFill>
                  <a:srgbClr val="C00000"/>
                </a:solidFill>
                <a:effectLst>
                  <a:outerShdw blurRad="38100" dist="38100" dir="2700000" algn="tl">
                    <a:srgbClr val="000000">
                      <a:alpha val="43137"/>
                    </a:srgbClr>
                  </a:outerShdw>
                </a:effectLst>
              </a:rPr>
              <a:t>Livreur</a:t>
            </a:r>
            <a:r>
              <a:rPr lang="fr-FR" sz="2000" b="1" dirty="0">
                <a:solidFill>
                  <a:srgbClr val="C00000"/>
                </a:solidFill>
                <a:effectLst>
                  <a:outerShdw blurRad="38100" dist="38100" dir="2700000" algn="tl">
                    <a:srgbClr val="000000">
                      <a:alpha val="43137"/>
                    </a:srgbClr>
                  </a:outerShdw>
                </a:effectLst>
              </a:rPr>
              <a:t> :</a:t>
            </a:r>
          </a:p>
          <a:p>
            <a:r>
              <a:rPr lang="fr-FR" b="1" dirty="0">
                <a:solidFill>
                  <a:srgbClr val="C00000"/>
                </a:solidFill>
                <a:effectLst>
                  <a:outerShdw blurRad="38100" dist="38100" dir="2700000" algn="tl">
                    <a:srgbClr val="000000">
                      <a:alpha val="43137"/>
                    </a:srgbClr>
                  </a:outerShdw>
                </a:effectLst>
              </a:rPr>
              <a:t>  </a:t>
            </a:r>
          </a:p>
          <a:p>
            <a:r>
              <a:rPr lang="fr-FR" b="1" dirty="0">
                <a:solidFill>
                  <a:srgbClr val="C00000"/>
                </a:solidFill>
                <a:effectLst>
                  <a:outerShdw blurRad="38100" dist="38100" dir="2700000" algn="tl">
                    <a:srgbClr val="000000">
                      <a:alpha val="43137"/>
                    </a:srgbClr>
                  </a:outerShdw>
                </a:effectLst>
              </a:rPr>
              <a:t>    </a:t>
            </a:r>
            <a:r>
              <a:rPr lang="fr-FR" dirty="0"/>
              <a:t>Chaque livreur caractérise par son ID , Nom ,Prénom , CIN , adresse mail , mot de passe et son numéro de téléphone ,</a:t>
            </a:r>
          </a:p>
          <a:p>
            <a:endParaRPr lang="fr-FR" dirty="0"/>
          </a:p>
          <a:p>
            <a:pPr marL="285750" indent="-285750">
              <a:buFont typeface="Wingdings" panose="05000000000000000000" pitchFamily="2" charset="2"/>
              <a:buChar char="ü"/>
            </a:pPr>
            <a:r>
              <a:rPr lang="fr-FR" sz="2000" b="1" u="sng" dirty="0">
                <a:solidFill>
                  <a:srgbClr val="C00000"/>
                </a:solidFill>
                <a:effectLst>
                  <a:outerShdw blurRad="38100" dist="38100" dir="2700000" algn="tl">
                    <a:srgbClr val="000000">
                      <a:alpha val="43137"/>
                    </a:srgbClr>
                  </a:outerShdw>
                </a:effectLst>
              </a:rPr>
              <a:t>Livraison</a:t>
            </a:r>
            <a:r>
              <a:rPr lang="fr-FR" sz="2000" b="1" dirty="0">
                <a:solidFill>
                  <a:srgbClr val="C00000"/>
                </a:solidFill>
                <a:effectLst>
                  <a:outerShdw blurRad="38100" dist="38100" dir="2700000" algn="tl">
                    <a:srgbClr val="000000">
                      <a:alpha val="43137"/>
                    </a:srgbClr>
                  </a:outerShdw>
                </a:effectLst>
              </a:rPr>
              <a:t> :  </a:t>
            </a:r>
          </a:p>
          <a:p>
            <a:r>
              <a:rPr lang="fr-FR" b="1" dirty="0">
                <a:solidFill>
                  <a:srgbClr val="C00000"/>
                </a:solidFill>
                <a:effectLst>
                  <a:outerShdw blurRad="38100" dist="38100" dir="2700000" algn="tl">
                    <a:srgbClr val="000000">
                      <a:alpha val="43137"/>
                    </a:srgbClr>
                  </a:outerShdw>
                </a:effectLst>
              </a:rPr>
              <a:t>   </a:t>
            </a:r>
          </a:p>
          <a:p>
            <a:r>
              <a:rPr lang="fr-FR" b="1" dirty="0">
                <a:solidFill>
                  <a:srgbClr val="C00000"/>
                </a:solidFill>
                <a:effectLst>
                  <a:outerShdw blurRad="38100" dist="38100" dir="2700000" algn="tl">
                    <a:srgbClr val="000000">
                      <a:alpha val="43137"/>
                    </a:srgbClr>
                  </a:outerShdw>
                </a:effectLst>
              </a:rPr>
              <a:t>     </a:t>
            </a:r>
            <a:r>
              <a:rPr lang="fr-FR" dirty="0"/>
              <a:t>Chaque Livraison caractérise par son l’ ID de livreur , ID de clients , ID de panier à livré </a:t>
            </a:r>
          </a:p>
          <a:p>
            <a:r>
              <a:rPr lang="fr-FR" dirty="0">
                <a:solidFill>
                  <a:srgbClr val="C00000"/>
                </a:solidFill>
                <a:effectLst>
                  <a:outerShdw blurRad="38100" dist="38100" dir="2700000" algn="tl">
                    <a:srgbClr val="000000">
                      <a:alpha val="43137"/>
                    </a:srgbClr>
                  </a:outerShdw>
                </a:effectLst>
              </a:rPr>
              <a:t> </a:t>
            </a:r>
            <a:r>
              <a:rPr lang="fr-FR" dirty="0"/>
              <a:t>et si livré ou non aussi son état </a:t>
            </a:r>
          </a:p>
          <a:p>
            <a:endParaRPr lang="fr-FR" b="1" dirty="0">
              <a:solidFill>
                <a:srgbClr val="C00000"/>
              </a:solidFill>
              <a:effectLst>
                <a:outerShdw blurRad="38100" dist="38100" dir="2700000" algn="tl">
                  <a:srgbClr val="000000">
                    <a:alpha val="43137"/>
                  </a:srgbClr>
                </a:outerShdw>
              </a:effectLst>
            </a:endParaRPr>
          </a:p>
          <a:p>
            <a:endParaRPr lang="fr-FR" b="1" dirty="0">
              <a:solidFill>
                <a:srgbClr val="C00000"/>
              </a:solidFill>
              <a:effectLst>
                <a:outerShdw blurRad="38100" dist="38100" dir="2700000" algn="tl">
                  <a:srgbClr val="000000">
                    <a:alpha val="43137"/>
                  </a:srgbClr>
                </a:outerShdw>
              </a:effectLst>
            </a:endParaRPr>
          </a:p>
          <a:p>
            <a:endParaRPr lang="fr-TN"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736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E1A2F8-D256-4AD7-991C-34D42E6B21AF}"/>
              </a:ext>
            </a:extLst>
          </p:cNvPr>
          <p:cNvSpPr>
            <a:spLocks noGrp="1"/>
          </p:cNvSpPr>
          <p:nvPr>
            <p:ph type="sldNum" sz="quarter" idx="12"/>
          </p:nvPr>
        </p:nvSpPr>
        <p:spPr/>
        <p:txBody>
          <a:bodyPr/>
          <a:lstStyle/>
          <a:p>
            <a:fld id="{D495E168-DA5E-4888-8D8A-92B118324C14}" type="slidenum">
              <a:rPr lang="ru-RU" smtClean="0"/>
              <a:t>22</a:t>
            </a:fld>
            <a:endParaRPr lang="ru-RU" dirty="0"/>
          </a:p>
        </p:txBody>
      </p:sp>
      <p:sp>
        <p:nvSpPr>
          <p:cNvPr id="4" name="Content Placeholder 3">
            <a:extLst>
              <a:ext uri="{FF2B5EF4-FFF2-40B4-BE49-F238E27FC236}">
                <a16:creationId xmlns:a16="http://schemas.microsoft.com/office/drawing/2014/main" id="{1A923E43-1404-4AA5-B06B-9D093069D767}"/>
              </a:ext>
            </a:extLst>
          </p:cNvPr>
          <p:cNvSpPr>
            <a:spLocks noGrp="1"/>
          </p:cNvSpPr>
          <p:nvPr>
            <p:ph idx="1"/>
          </p:nvPr>
        </p:nvSpPr>
        <p:spPr>
          <a:xfrm>
            <a:off x="838200" y="1825625"/>
            <a:ext cx="10515600" cy="3991194"/>
          </a:xfrm>
        </p:spPr>
        <p:txBody>
          <a:bodyPr>
            <a:normAutofit fontScale="92500" lnSpcReduction="10000"/>
          </a:bodyPr>
          <a:lstStyle/>
          <a:p>
            <a:pPr>
              <a:buFont typeface="Wingdings" panose="05000000000000000000" pitchFamily="2" charset="2"/>
              <a:buChar char="ü"/>
            </a:pPr>
            <a:r>
              <a:rPr lang="fr-FR" sz="2200" b="1" dirty="0">
                <a:solidFill>
                  <a:srgbClr val="C00000"/>
                </a:solidFill>
                <a:effectLst>
                  <a:outerShdw blurRad="38100" dist="38100" dir="2700000" algn="tl">
                    <a:srgbClr val="000000">
                      <a:alpha val="43137"/>
                    </a:srgbClr>
                  </a:outerShdw>
                </a:effectLst>
              </a:rPr>
              <a:t> </a:t>
            </a:r>
            <a:r>
              <a:rPr lang="fr-FR" sz="2200" b="1" u="sng" dirty="0">
                <a:solidFill>
                  <a:srgbClr val="C00000"/>
                </a:solidFill>
                <a:effectLst>
                  <a:outerShdw blurRad="38100" dist="38100" dir="2700000" algn="tl">
                    <a:srgbClr val="000000">
                      <a:alpha val="43137"/>
                    </a:srgbClr>
                  </a:outerShdw>
                </a:effectLst>
              </a:rPr>
              <a:t>Historique</a:t>
            </a:r>
            <a:r>
              <a:rPr lang="fr-FR" sz="2200" b="1" dirty="0">
                <a:solidFill>
                  <a:srgbClr val="C00000"/>
                </a:solidFill>
                <a:effectLst>
                  <a:outerShdw blurRad="38100" dist="38100" dir="2700000" algn="tl">
                    <a:srgbClr val="000000">
                      <a:alpha val="43137"/>
                    </a:srgbClr>
                  </a:outerShdw>
                </a:effectLst>
              </a:rPr>
              <a:t> :</a:t>
            </a:r>
          </a:p>
          <a:p>
            <a:pPr marL="0" indent="0">
              <a:buNone/>
            </a:pPr>
            <a:r>
              <a:rPr lang="fr-FR" b="1" dirty="0">
                <a:solidFill>
                  <a:srgbClr val="C00000"/>
                </a:solidFill>
                <a:effectLst>
                  <a:outerShdw blurRad="38100" dist="38100" dir="2700000" algn="tl">
                    <a:srgbClr val="000000">
                      <a:alpha val="43137"/>
                    </a:srgbClr>
                  </a:outerShdw>
                </a:effectLst>
              </a:rPr>
              <a:t>   </a:t>
            </a:r>
          </a:p>
          <a:p>
            <a:pPr marL="0" indent="0">
              <a:buNone/>
            </a:pPr>
            <a:r>
              <a:rPr lang="fr-FR" b="1" dirty="0">
                <a:solidFill>
                  <a:srgbClr val="C00000"/>
                </a:solidFill>
                <a:effectLst>
                  <a:outerShdw blurRad="38100" dist="38100" dir="2700000" algn="tl">
                    <a:srgbClr val="000000">
                      <a:alpha val="43137"/>
                    </a:srgbClr>
                  </a:outerShdw>
                </a:effectLst>
              </a:rPr>
              <a:t>       </a:t>
            </a:r>
            <a:r>
              <a:rPr lang="fr-FR" dirty="0"/>
              <a:t>Chaque historique caractérise par l’ID Client et l’ID de produit , aussi la date d’achat et les prix.</a:t>
            </a:r>
          </a:p>
          <a:p>
            <a:pPr marL="0" indent="0">
              <a:buNone/>
            </a:pPr>
            <a:r>
              <a:rPr lang="fr-FR" dirty="0">
                <a:solidFill>
                  <a:srgbClr val="C00000"/>
                </a:solidFill>
              </a:rPr>
              <a:t>   </a:t>
            </a:r>
          </a:p>
          <a:p>
            <a:pPr>
              <a:buFont typeface="Wingdings" panose="05000000000000000000" pitchFamily="2" charset="2"/>
              <a:buChar char="ü"/>
            </a:pPr>
            <a:r>
              <a:rPr lang="fr-FR" sz="2200" b="1" u="sng" dirty="0">
                <a:solidFill>
                  <a:srgbClr val="C00000"/>
                </a:solidFill>
                <a:effectLst>
                  <a:outerShdw blurRad="38100" dist="38100" dir="2700000" algn="tl">
                    <a:srgbClr val="000000">
                      <a:alpha val="43137"/>
                    </a:srgbClr>
                  </a:outerShdw>
                </a:effectLst>
              </a:rPr>
              <a:t>Carte de fidélité </a:t>
            </a:r>
            <a:r>
              <a:rPr lang="fr-FR" sz="2200" b="1" dirty="0">
                <a:solidFill>
                  <a:srgbClr val="C00000"/>
                </a:solidFill>
                <a:effectLst>
                  <a:outerShdw blurRad="38100" dist="38100" dir="2700000" algn="tl">
                    <a:srgbClr val="000000">
                      <a:alpha val="43137"/>
                    </a:srgbClr>
                  </a:outerShdw>
                </a:effectLst>
              </a:rPr>
              <a:t>:</a:t>
            </a:r>
          </a:p>
          <a:p>
            <a:pPr marL="0" indent="0">
              <a:buNone/>
            </a:pPr>
            <a:r>
              <a:rPr lang="fr-FR" b="1" dirty="0">
                <a:solidFill>
                  <a:srgbClr val="C00000"/>
                </a:solidFill>
                <a:effectLst>
                  <a:outerShdw blurRad="38100" dist="38100" dir="2700000" algn="tl">
                    <a:srgbClr val="000000">
                      <a:alpha val="43137"/>
                    </a:srgbClr>
                  </a:outerShdw>
                </a:effectLst>
              </a:rPr>
              <a:t>  </a:t>
            </a:r>
            <a:r>
              <a:rPr lang="fr-FR" dirty="0"/>
              <a:t>  (Dans notre entreprise vous allez voir 3 types cartes : -Classique (5%) /-Gold (10%) /-VIP (5%) )</a:t>
            </a:r>
          </a:p>
          <a:p>
            <a:pPr marL="0" indent="0">
              <a:buNone/>
            </a:pPr>
            <a:r>
              <a:rPr lang="fr-FR" dirty="0"/>
              <a:t>    Chaque carte caractérise par son propre ID  pour chaque client  ,  aussi l’ID de client  . Ce module aussi caractérise  par la valabilité et la date d’expiration du carte . Enfin on trouve le type et si la carte est payé ou non .</a:t>
            </a:r>
          </a:p>
          <a:p>
            <a:pPr>
              <a:buFont typeface="Wingdings" panose="05000000000000000000" pitchFamily="2" charset="2"/>
              <a:buChar char="ü"/>
            </a:pPr>
            <a:r>
              <a:rPr lang="fr-FR" sz="2200" b="1" u="sng" dirty="0">
                <a:solidFill>
                  <a:srgbClr val="C00000"/>
                </a:solidFill>
                <a:effectLst>
                  <a:outerShdw blurRad="38100" dist="38100" dir="2700000" algn="tl">
                    <a:srgbClr val="000000">
                      <a:alpha val="43137"/>
                    </a:srgbClr>
                  </a:outerShdw>
                </a:effectLst>
              </a:rPr>
              <a:t>Cadeau </a:t>
            </a:r>
            <a:r>
              <a:rPr lang="fr-FR" sz="2200" b="1" dirty="0">
                <a:solidFill>
                  <a:srgbClr val="C00000"/>
                </a:solidFill>
                <a:effectLst>
                  <a:outerShdw blurRad="38100" dist="38100" dir="2700000" algn="tl">
                    <a:srgbClr val="000000">
                      <a:alpha val="43137"/>
                    </a:srgbClr>
                  </a:outerShdw>
                </a:effectLst>
              </a:rPr>
              <a:t>: </a:t>
            </a:r>
          </a:p>
          <a:p>
            <a:pPr marL="0" indent="0">
              <a:buNone/>
            </a:pPr>
            <a:r>
              <a:rPr lang="fr-FR" b="1" dirty="0">
                <a:solidFill>
                  <a:srgbClr val="C00000"/>
                </a:solidFill>
                <a:effectLst>
                  <a:outerShdw blurRad="38100" dist="38100" dir="2700000" algn="tl">
                    <a:srgbClr val="000000">
                      <a:alpha val="43137"/>
                    </a:srgbClr>
                  </a:outerShdw>
                </a:effectLst>
              </a:rPr>
              <a:t>   </a:t>
            </a:r>
          </a:p>
          <a:p>
            <a:pPr marL="0" indent="0">
              <a:buNone/>
            </a:pPr>
            <a:r>
              <a:rPr lang="fr-FR" b="1" dirty="0">
                <a:solidFill>
                  <a:srgbClr val="C00000"/>
                </a:solidFill>
                <a:effectLst>
                  <a:outerShdw blurRad="38100" dist="38100" dir="2700000" algn="tl">
                    <a:srgbClr val="000000">
                      <a:alpha val="43137"/>
                    </a:srgbClr>
                  </a:outerShdw>
                </a:effectLst>
              </a:rPr>
              <a:t>   </a:t>
            </a:r>
            <a:r>
              <a:rPr lang="fr-FR" dirty="0"/>
              <a:t>Ce module est caractérisé par l’ID de participant et ID de produit à gagner et le temps restant pour annoncer  le gagnant </a:t>
            </a:r>
          </a:p>
          <a:p>
            <a:pPr marL="0" indent="0">
              <a:buNone/>
            </a:pPr>
            <a:r>
              <a:rPr lang="fr-FR" dirty="0"/>
              <a:t> </a:t>
            </a:r>
          </a:p>
        </p:txBody>
      </p:sp>
    </p:spTree>
    <p:extLst>
      <p:ext uri="{BB962C8B-B14F-4D97-AF65-F5344CB8AC3E}">
        <p14:creationId xmlns:p14="http://schemas.microsoft.com/office/powerpoint/2010/main" val="791929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1711C6-307A-4B09-9BE4-86F036F66C47}"/>
              </a:ext>
            </a:extLst>
          </p:cNvPr>
          <p:cNvSpPr>
            <a:spLocks noGrp="1"/>
          </p:cNvSpPr>
          <p:nvPr>
            <p:ph type="sldNum" sz="quarter" idx="12"/>
          </p:nvPr>
        </p:nvSpPr>
        <p:spPr/>
        <p:txBody>
          <a:bodyPr/>
          <a:lstStyle/>
          <a:p>
            <a:fld id="{D495E168-DA5E-4888-8D8A-92B118324C14}" type="slidenum">
              <a:rPr lang="ru-RU" smtClean="0"/>
              <a:t>23</a:t>
            </a:fld>
            <a:endParaRPr lang="ru-RU" dirty="0"/>
          </a:p>
        </p:txBody>
      </p:sp>
      <p:sp>
        <p:nvSpPr>
          <p:cNvPr id="4" name="Content Placeholder 3">
            <a:extLst>
              <a:ext uri="{FF2B5EF4-FFF2-40B4-BE49-F238E27FC236}">
                <a16:creationId xmlns:a16="http://schemas.microsoft.com/office/drawing/2014/main" id="{AE83F2BB-C489-4013-AEC1-218358038C1D}"/>
              </a:ext>
            </a:extLst>
          </p:cNvPr>
          <p:cNvSpPr>
            <a:spLocks noGrp="1"/>
          </p:cNvSpPr>
          <p:nvPr>
            <p:ph idx="1"/>
          </p:nvPr>
        </p:nvSpPr>
        <p:spPr>
          <a:xfrm>
            <a:off x="105659" y="1674705"/>
            <a:ext cx="10515600" cy="3678530"/>
          </a:xfrm>
        </p:spPr>
        <p:txBody>
          <a:bodyPr>
            <a:normAutofit/>
          </a:bodyPr>
          <a:lstStyle/>
          <a:p>
            <a:pPr marL="0" indent="0">
              <a:buNone/>
            </a:pPr>
            <a:r>
              <a:rPr lang="fr-FR" sz="2000" b="1" dirty="0">
                <a:solidFill>
                  <a:srgbClr val="73499B"/>
                </a:solidFill>
                <a:effectLst>
                  <a:outerShdw blurRad="38100" dist="38100" dir="2700000" algn="tl">
                    <a:srgbClr val="000000">
                      <a:alpha val="43137"/>
                    </a:srgbClr>
                  </a:outerShdw>
                </a:effectLst>
              </a:rPr>
              <a:t>1</a:t>
            </a:r>
            <a:r>
              <a:rPr lang="fr-FR" sz="2000" b="1" u="sng" dirty="0">
                <a:solidFill>
                  <a:srgbClr val="73499B"/>
                </a:solidFill>
                <a:effectLst>
                  <a:outerShdw blurRad="38100" dist="38100" dir="2700000" algn="tl">
                    <a:srgbClr val="000000">
                      <a:alpha val="43137"/>
                    </a:srgbClr>
                  </a:outerShdw>
                </a:effectLst>
              </a:rPr>
              <a:t>ére scénario</a:t>
            </a:r>
            <a:r>
              <a:rPr lang="fr-FR" sz="2000" dirty="0">
                <a:solidFill>
                  <a:srgbClr val="73499B"/>
                </a:solidFill>
              </a:rPr>
              <a:t> </a:t>
            </a:r>
            <a:r>
              <a:rPr lang="fr-FR" sz="2000" b="1" dirty="0">
                <a:solidFill>
                  <a:srgbClr val="73499B"/>
                </a:solidFill>
                <a:effectLst>
                  <a:outerShdw blurRad="38100" dist="38100" dir="2700000" algn="tl">
                    <a:srgbClr val="000000">
                      <a:alpha val="43137"/>
                    </a:srgbClr>
                  </a:outerShdw>
                </a:effectLst>
              </a:rPr>
              <a:t>:</a:t>
            </a:r>
            <a:r>
              <a:rPr lang="fr-FR" sz="2000" b="1" u="sng" dirty="0">
                <a:solidFill>
                  <a:srgbClr val="73499B"/>
                </a:solidFill>
                <a:effectLst>
                  <a:outerShdw blurRad="38100" dist="38100" dir="2700000" algn="tl">
                    <a:srgbClr val="000000">
                      <a:alpha val="43137"/>
                    </a:srgbClr>
                  </a:outerShdw>
                </a:effectLst>
              </a:rPr>
              <a:t> </a:t>
            </a:r>
          </a:p>
          <a:p>
            <a:pPr marL="0" indent="0">
              <a:buNone/>
            </a:pPr>
            <a:endParaRPr lang="fr-FR" sz="2000" b="1" u="sng" dirty="0">
              <a:solidFill>
                <a:srgbClr val="73499B"/>
              </a:solidFill>
              <a:effectLst>
                <a:outerShdw blurRad="38100" dist="38100" dir="2700000" algn="tl">
                  <a:srgbClr val="000000">
                    <a:alpha val="43137"/>
                  </a:srgbClr>
                </a:outerShdw>
              </a:effectLst>
            </a:endParaRPr>
          </a:p>
          <a:p>
            <a:pPr marL="0" indent="0">
              <a:buNone/>
            </a:pPr>
            <a:r>
              <a:rPr lang="fr-FR" sz="2000" dirty="0"/>
              <a:t>Lorsque le client reçoit son colis s'il a une carte de fidélité , il passe sa carte dans un appareil Arduino qui détecte la couleur selon la carte , si la carte de type Classique 120 points de fidélités ajouter dans son compte  , si la carte de type Gold  150 points de fidélités ajouter sinon si la carte de type VIP 180 points ajouter .</a:t>
            </a:r>
          </a:p>
          <a:p>
            <a:pPr marL="0" indent="0">
              <a:buNone/>
            </a:pPr>
            <a:r>
              <a:rPr lang="fr-FR" sz="2000" dirty="0">
                <a:solidFill>
                  <a:schemeClr val="tx2">
                    <a:lumMod val="75000"/>
                  </a:schemeClr>
                </a:solidFill>
                <a:effectLst>
                  <a:outerShdw blurRad="38100" dist="38100" dir="2700000" algn="tl">
                    <a:srgbClr val="000000">
                      <a:alpha val="43137"/>
                    </a:srgbClr>
                  </a:outerShdw>
                </a:effectLst>
              </a:rPr>
              <a:t>     Les composants:</a:t>
            </a:r>
          </a:p>
          <a:p>
            <a:pPr marL="0" indent="0">
              <a:buNone/>
            </a:pPr>
            <a:r>
              <a:rPr lang="fr-FR" sz="2000" dirty="0">
                <a:effectLst>
                  <a:outerShdw blurRad="38100" dist="38100" dir="2700000" algn="tl">
                    <a:srgbClr val="000000">
                      <a:alpha val="43137"/>
                    </a:srgbClr>
                  </a:outerShdw>
                </a:effectLst>
              </a:rPr>
              <a:t>           -</a:t>
            </a:r>
            <a:r>
              <a:rPr lang="fr-FR" sz="2000" dirty="0"/>
              <a:t>Carte Arduino </a:t>
            </a:r>
          </a:p>
          <a:p>
            <a:pPr marL="0" indent="0">
              <a:buNone/>
            </a:pPr>
            <a:r>
              <a:rPr lang="fr-FR" sz="2000" dirty="0"/>
              <a:t>           - capteur de couleurs</a:t>
            </a:r>
          </a:p>
          <a:p>
            <a:pPr marL="0" indent="0">
              <a:buNone/>
            </a:pPr>
            <a:endParaRPr lang="fr-FR" sz="2000" dirty="0">
              <a:solidFill>
                <a:schemeClr val="tx2">
                  <a:lumMod val="75000"/>
                </a:schemeClr>
              </a:solidFill>
              <a:effectLst>
                <a:outerShdw blurRad="38100" dist="38100" dir="2700000" algn="tl">
                  <a:srgbClr val="000000">
                    <a:alpha val="43137"/>
                  </a:srgbClr>
                </a:outerShdw>
              </a:effectLst>
            </a:endParaRPr>
          </a:p>
          <a:p>
            <a:pPr marL="0" indent="0">
              <a:buNone/>
            </a:pPr>
            <a:endParaRPr lang="fr-FR" sz="2000" b="1" u="sng" dirty="0">
              <a:solidFill>
                <a:srgbClr val="73499B"/>
              </a:solidFill>
              <a:effectLst>
                <a:outerShdw blurRad="38100" dist="38100" dir="2700000" algn="tl">
                  <a:srgbClr val="000000">
                    <a:alpha val="43137"/>
                  </a:srgbClr>
                </a:outerShdw>
              </a:effectLst>
            </a:endParaRPr>
          </a:p>
        </p:txBody>
      </p:sp>
      <p:sp>
        <p:nvSpPr>
          <p:cNvPr id="6" name="Title 4">
            <a:extLst>
              <a:ext uri="{FF2B5EF4-FFF2-40B4-BE49-F238E27FC236}">
                <a16:creationId xmlns:a16="http://schemas.microsoft.com/office/drawing/2014/main" id="{5025D877-77F7-4145-B905-9A1D2EA97229}"/>
              </a:ext>
            </a:extLst>
          </p:cNvPr>
          <p:cNvSpPr>
            <a:spLocks noGrp="1"/>
          </p:cNvSpPr>
          <p:nvPr>
            <p:ph type="title"/>
          </p:nvPr>
        </p:nvSpPr>
        <p:spPr>
          <a:xfrm>
            <a:off x="838200" y="365126"/>
            <a:ext cx="9050518" cy="945498"/>
          </a:xfrm>
        </p:spPr>
        <p:txBody>
          <a:bodyPr/>
          <a:lstStyle/>
          <a:p>
            <a:r>
              <a:rPr lang="fr-FR" dirty="0"/>
              <a:t>Les scénarios d'Arduino :</a:t>
            </a:r>
            <a:endParaRPr lang="fr-TN" dirty="0"/>
          </a:p>
        </p:txBody>
      </p:sp>
      <p:pic>
        <p:nvPicPr>
          <p:cNvPr id="5" name="Picture 4">
            <a:extLst>
              <a:ext uri="{FF2B5EF4-FFF2-40B4-BE49-F238E27FC236}">
                <a16:creationId xmlns:a16="http://schemas.microsoft.com/office/drawing/2014/main" id="{F33F53CD-15EC-4DE6-AC13-741D7E01A64B}"/>
              </a:ext>
            </a:extLst>
          </p:cNvPr>
          <p:cNvPicPr>
            <a:picLocks noChangeAspect="1"/>
          </p:cNvPicPr>
          <p:nvPr/>
        </p:nvPicPr>
        <p:blipFill>
          <a:blip r:embed="rId2"/>
          <a:stretch>
            <a:fillRect/>
          </a:stretch>
        </p:blipFill>
        <p:spPr>
          <a:xfrm>
            <a:off x="4266422" y="3888946"/>
            <a:ext cx="2292998" cy="2292998"/>
          </a:xfrm>
          <a:prstGeom prst="rect">
            <a:avLst/>
          </a:prstGeom>
        </p:spPr>
      </p:pic>
      <p:pic>
        <p:nvPicPr>
          <p:cNvPr id="8" name="Picture 7">
            <a:extLst>
              <a:ext uri="{FF2B5EF4-FFF2-40B4-BE49-F238E27FC236}">
                <a16:creationId xmlns:a16="http://schemas.microsoft.com/office/drawing/2014/main" id="{45DCD0C8-2E75-4169-84E3-95FA85344C0B}"/>
              </a:ext>
            </a:extLst>
          </p:cNvPr>
          <p:cNvPicPr>
            <a:picLocks noChangeAspect="1"/>
          </p:cNvPicPr>
          <p:nvPr/>
        </p:nvPicPr>
        <p:blipFill>
          <a:blip r:embed="rId3"/>
          <a:stretch>
            <a:fillRect/>
          </a:stretch>
        </p:blipFill>
        <p:spPr>
          <a:xfrm>
            <a:off x="6840712" y="3511442"/>
            <a:ext cx="3048006" cy="3048006"/>
          </a:xfrm>
          <a:prstGeom prst="rect">
            <a:avLst/>
          </a:prstGeom>
        </p:spPr>
      </p:pic>
    </p:spTree>
    <p:extLst>
      <p:ext uri="{BB962C8B-B14F-4D97-AF65-F5344CB8AC3E}">
        <p14:creationId xmlns:p14="http://schemas.microsoft.com/office/powerpoint/2010/main" val="3157441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517608-AE30-451E-9671-30B583177867}"/>
              </a:ext>
            </a:extLst>
          </p:cNvPr>
          <p:cNvSpPr>
            <a:spLocks noGrp="1"/>
          </p:cNvSpPr>
          <p:nvPr>
            <p:ph type="sldNum" sz="quarter" idx="12"/>
          </p:nvPr>
        </p:nvSpPr>
        <p:spPr/>
        <p:txBody>
          <a:bodyPr/>
          <a:lstStyle/>
          <a:p>
            <a:fld id="{D495E168-DA5E-4888-8D8A-92B118324C14}" type="slidenum">
              <a:rPr lang="ru-RU" smtClean="0"/>
              <a:t>24</a:t>
            </a:fld>
            <a:endParaRPr lang="ru-RU" dirty="0"/>
          </a:p>
        </p:txBody>
      </p:sp>
      <p:sp>
        <p:nvSpPr>
          <p:cNvPr id="4" name="Content Placeholder 3">
            <a:extLst>
              <a:ext uri="{FF2B5EF4-FFF2-40B4-BE49-F238E27FC236}">
                <a16:creationId xmlns:a16="http://schemas.microsoft.com/office/drawing/2014/main" id="{2E9E5FC1-7A55-4662-BF24-C1E98A5C37AB}"/>
              </a:ext>
            </a:extLst>
          </p:cNvPr>
          <p:cNvSpPr>
            <a:spLocks noGrp="1"/>
          </p:cNvSpPr>
          <p:nvPr>
            <p:ph idx="1"/>
          </p:nvPr>
        </p:nvSpPr>
        <p:spPr>
          <a:xfrm>
            <a:off x="838200" y="1825625"/>
            <a:ext cx="10515600" cy="3545365"/>
          </a:xfrm>
        </p:spPr>
        <p:txBody>
          <a:bodyPr/>
          <a:lstStyle/>
          <a:p>
            <a:endParaRPr lang="fr-TN" dirty="0"/>
          </a:p>
        </p:txBody>
      </p:sp>
      <p:sp>
        <p:nvSpPr>
          <p:cNvPr id="5" name="Title 4">
            <a:extLst>
              <a:ext uri="{FF2B5EF4-FFF2-40B4-BE49-F238E27FC236}">
                <a16:creationId xmlns:a16="http://schemas.microsoft.com/office/drawing/2014/main" id="{E69FBE52-64CD-4089-B407-DCF7E2E73B7A}"/>
              </a:ext>
            </a:extLst>
          </p:cNvPr>
          <p:cNvSpPr>
            <a:spLocks noGrp="1"/>
          </p:cNvSpPr>
          <p:nvPr>
            <p:ph type="title"/>
          </p:nvPr>
        </p:nvSpPr>
        <p:spPr/>
        <p:txBody>
          <a:bodyPr/>
          <a:lstStyle/>
          <a:p>
            <a:endParaRPr lang="fr-TN"/>
          </a:p>
        </p:txBody>
      </p:sp>
    </p:spTree>
    <p:extLst>
      <p:ext uri="{BB962C8B-B14F-4D97-AF65-F5344CB8AC3E}">
        <p14:creationId xmlns:p14="http://schemas.microsoft.com/office/powerpoint/2010/main" val="1428412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a:xfrm>
            <a:off x="149120" y="365131"/>
            <a:ext cx="10515600" cy="1325563"/>
          </a:xfrm>
        </p:spPr>
        <p:txBody>
          <a:bodyPr/>
          <a:lstStyle/>
          <a:p>
            <a:r>
              <a:rPr lang="en-US" dirty="0">
                <a:effectLst>
                  <a:outerShdw blurRad="38100" dist="38100" dir="2700000" algn="tl">
                    <a:srgbClr val="000000">
                      <a:alpha val="43137"/>
                    </a:srgbClr>
                  </a:outerShdw>
                </a:effectLst>
              </a:rPr>
              <a:t>Merci Pour Votre Attention</a:t>
            </a:r>
            <a:endParaRPr lang="ru-RU" dirty="0">
              <a:effectLst>
                <a:outerShdw blurRad="38100" dist="38100" dir="2700000" algn="tl">
                  <a:srgbClr val="000000">
                    <a:alpha val="43137"/>
                  </a:srgbClr>
                </a:outerShdw>
              </a:effectLst>
            </a:endParaRPr>
          </a:p>
        </p:txBody>
      </p:sp>
      <p:pic>
        <p:nvPicPr>
          <p:cNvPr id="16" name="Picture Placeholder 15">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a:blip r:embed="rId2"/>
          <a:srcRect/>
          <a:stretch/>
        </p:blipFill>
        <p:spPr>
          <a:xfrm>
            <a:off x="3613212" y="631461"/>
            <a:ext cx="8578788" cy="5207252"/>
          </a:xfrm>
        </p:spPr>
      </p:pic>
    </p:spTree>
    <p:extLst>
      <p:ext uri="{BB962C8B-B14F-4D97-AF65-F5344CB8AC3E}">
        <p14:creationId xmlns:p14="http://schemas.microsoft.com/office/powerpoint/2010/main" val="1060975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rcRect/>
          <a:stretch/>
        </p:blipFill>
        <p:spPr>
          <a:xfrm>
            <a:off x="-997750" y="344172"/>
            <a:ext cx="8541549" cy="7163955"/>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Notre équipe:</a:t>
            </a:r>
            <a:endParaRPr lang="ru-RU" dirty="0">
              <a:effectLst>
                <a:outerShdw blurRad="38100" dist="38100" dir="2700000" algn="tl">
                  <a:srgbClr val="000000">
                    <a:alpha val="43137"/>
                  </a:srgbClr>
                </a:outerShdw>
              </a:effectLst>
            </a:endParaRP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3</a:t>
            </a:fld>
            <a:endParaRPr lang="ru-RU" dirty="0"/>
          </a:p>
        </p:txBody>
      </p:sp>
      <p:graphicFrame>
        <p:nvGraphicFramePr>
          <p:cNvPr id="11" name="Diagram 10">
            <a:extLst>
              <a:ext uri="{FF2B5EF4-FFF2-40B4-BE49-F238E27FC236}">
                <a16:creationId xmlns:a16="http://schemas.microsoft.com/office/drawing/2014/main" id="{46573945-3339-4D3A-95DC-09A6433DF683}"/>
              </a:ext>
            </a:extLst>
          </p:cNvPr>
          <p:cNvGraphicFramePr/>
          <p:nvPr>
            <p:extLst>
              <p:ext uri="{D42A27DB-BD31-4B8C-83A1-F6EECF244321}">
                <p14:modId xmlns:p14="http://schemas.microsoft.com/office/powerpoint/2010/main" val="1947528848"/>
              </p:ext>
            </p:extLst>
          </p:nvPr>
        </p:nvGraphicFramePr>
        <p:xfrm>
          <a:off x="5253744" y="1988598"/>
          <a:ext cx="8128000" cy="4771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a:extLst>
              <a:ext uri="{FF2B5EF4-FFF2-40B4-BE49-F238E27FC236}">
                <a16:creationId xmlns:a16="http://schemas.microsoft.com/office/drawing/2014/main" id="{7511A56D-0059-4830-B30F-6705A5CE79F6}"/>
              </a:ext>
            </a:extLst>
          </p:cNvPr>
          <p:cNvPicPr>
            <a:picLocks noChangeAspect="1"/>
          </p:cNvPicPr>
          <p:nvPr/>
        </p:nvPicPr>
        <p:blipFill>
          <a:blip r:embed="rId9"/>
          <a:stretch>
            <a:fillRect/>
          </a:stretch>
        </p:blipFill>
        <p:spPr>
          <a:xfrm>
            <a:off x="7235301" y="2368769"/>
            <a:ext cx="1161585" cy="1060231"/>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0A96FD64-BEFC-47A4-9A4F-B407063971D7}"/>
              </a:ext>
            </a:extLst>
          </p:cNvPr>
          <p:cNvSpPr txBox="1"/>
          <p:nvPr/>
        </p:nvSpPr>
        <p:spPr>
          <a:xfrm>
            <a:off x="9317744" y="2018696"/>
            <a:ext cx="1540510" cy="307777"/>
          </a:xfrm>
          <a:prstGeom prst="rect">
            <a:avLst/>
          </a:prstGeom>
          <a:noFill/>
        </p:spPr>
        <p:txBody>
          <a:bodyPr wrap="square" rtlCol="0">
            <a:spAutoFit/>
          </a:bodyPr>
          <a:lstStyle/>
          <a:p>
            <a:r>
              <a:rPr lang="fr-FR" sz="1400" b="1" dirty="0">
                <a:solidFill>
                  <a:schemeClr val="accent3">
                    <a:lumMod val="50000"/>
                  </a:schemeClr>
                </a:solidFill>
                <a:effectLst>
                  <a:outerShdw blurRad="38100" dist="38100" dir="2700000" algn="tl">
                    <a:srgbClr val="000000">
                      <a:alpha val="43137"/>
                    </a:srgbClr>
                  </a:outerShdw>
                </a:effectLst>
              </a:rPr>
              <a:t>Essia Litaiem</a:t>
            </a:r>
            <a:endParaRPr lang="fr-TN" sz="1400" b="1" dirty="0">
              <a:solidFill>
                <a:schemeClr val="accent3">
                  <a:lumMod val="50000"/>
                </a:schemeClr>
              </a:solidFill>
              <a:effectLst>
                <a:outerShdw blurRad="38100" dist="38100" dir="2700000" algn="tl">
                  <a:srgbClr val="000000">
                    <a:alpha val="43137"/>
                  </a:srgbClr>
                </a:outerShdw>
              </a:effectLst>
            </a:endParaRPr>
          </a:p>
        </p:txBody>
      </p:sp>
      <p:pic>
        <p:nvPicPr>
          <p:cNvPr id="25" name="Picture 24">
            <a:extLst>
              <a:ext uri="{FF2B5EF4-FFF2-40B4-BE49-F238E27FC236}">
                <a16:creationId xmlns:a16="http://schemas.microsoft.com/office/drawing/2014/main" id="{C0DA70AD-248E-4D7C-9A7C-60CBF477D91D}"/>
              </a:ext>
            </a:extLst>
          </p:cNvPr>
          <p:cNvPicPr>
            <a:picLocks noChangeAspect="1"/>
          </p:cNvPicPr>
          <p:nvPr/>
        </p:nvPicPr>
        <p:blipFill>
          <a:blip r:embed="rId10"/>
          <a:stretch>
            <a:fillRect/>
          </a:stretch>
        </p:blipFill>
        <p:spPr>
          <a:xfrm>
            <a:off x="8346952" y="3844356"/>
            <a:ext cx="1144524" cy="1060231"/>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18B2A0DD-4397-4731-83CB-A89C705F7983}"/>
              </a:ext>
            </a:extLst>
          </p:cNvPr>
          <p:cNvSpPr txBox="1"/>
          <p:nvPr/>
        </p:nvSpPr>
        <p:spPr>
          <a:xfrm>
            <a:off x="8141974" y="4941034"/>
            <a:ext cx="2014080" cy="307777"/>
          </a:xfrm>
          <a:prstGeom prst="rect">
            <a:avLst/>
          </a:prstGeom>
          <a:noFill/>
        </p:spPr>
        <p:txBody>
          <a:bodyPr wrap="square" rtlCol="0">
            <a:spAutoFit/>
          </a:bodyPr>
          <a:lstStyle/>
          <a:p>
            <a:r>
              <a:rPr lang="fr-FR" sz="1400" b="1" dirty="0">
                <a:solidFill>
                  <a:schemeClr val="accent3">
                    <a:lumMod val="75000"/>
                  </a:schemeClr>
                </a:solidFill>
                <a:effectLst>
                  <a:outerShdw blurRad="38100" dist="38100" dir="2700000" algn="tl">
                    <a:srgbClr val="000000">
                      <a:alpha val="43137"/>
                    </a:srgbClr>
                  </a:outerShdw>
                </a:effectLst>
              </a:rPr>
              <a:t>Ahmed Boussema</a:t>
            </a:r>
            <a:endParaRPr lang="fr-TN" sz="1400" b="1" dirty="0">
              <a:solidFill>
                <a:schemeClr val="accent3">
                  <a:lumMod val="75000"/>
                </a:schemeClr>
              </a:solidFill>
              <a:effectLst>
                <a:outerShdw blurRad="38100" dist="38100" dir="2700000" algn="tl">
                  <a:srgbClr val="000000">
                    <a:alpha val="43137"/>
                  </a:srgbClr>
                </a:outerShdw>
              </a:effectLst>
            </a:endParaRPr>
          </a:p>
        </p:txBody>
      </p:sp>
      <p:pic>
        <p:nvPicPr>
          <p:cNvPr id="28" name="Picture 27">
            <a:extLst>
              <a:ext uri="{FF2B5EF4-FFF2-40B4-BE49-F238E27FC236}">
                <a16:creationId xmlns:a16="http://schemas.microsoft.com/office/drawing/2014/main" id="{124938B9-9B0C-47EB-AD5D-5A28A90CF86D}"/>
              </a:ext>
            </a:extLst>
          </p:cNvPr>
          <p:cNvPicPr>
            <a:picLocks noChangeAspect="1"/>
          </p:cNvPicPr>
          <p:nvPr/>
        </p:nvPicPr>
        <p:blipFill>
          <a:blip r:embed="rId11"/>
          <a:stretch>
            <a:fillRect/>
          </a:stretch>
        </p:blipFill>
        <p:spPr>
          <a:xfrm>
            <a:off x="7165707" y="5284758"/>
            <a:ext cx="1181245" cy="1131863"/>
          </a:xfrm>
          <a:prstGeom prst="rect">
            <a:avLst/>
          </a:prstGeom>
        </p:spPr>
      </p:pic>
      <p:sp>
        <p:nvSpPr>
          <p:cNvPr id="29" name="TextBox 28">
            <a:extLst>
              <a:ext uri="{FF2B5EF4-FFF2-40B4-BE49-F238E27FC236}">
                <a16:creationId xmlns:a16="http://schemas.microsoft.com/office/drawing/2014/main" id="{40FBDD4A-CE70-4453-BD57-9CE98FD3AC3C}"/>
              </a:ext>
            </a:extLst>
          </p:cNvPr>
          <p:cNvSpPr txBox="1"/>
          <p:nvPr/>
        </p:nvSpPr>
        <p:spPr>
          <a:xfrm>
            <a:off x="7042690" y="6436189"/>
            <a:ext cx="1947672" cy="307777"/>
          </a:xfrm>
          <a:prstGeom prst="rect">
            <a:avLst/>
          </a:prstGeom>
          <a:noFill/>
        </p:spPr>
        <p:txBody>
          <a:bodyPr wrap="square" rtlCol="0">
            <a:spAutoFit/>
          </a:bodyPr>
          <a:lstStyle/>
          <a:p>
            <a:r>
              <a:rPr lang="fr-FR" sz="1400" b="1" dirty="0">
                <a:solidFill>
                  <a:schemeClr val="accent3">
                    <a:lumMod val="75000"/>
                  </a:schemeClr>
                </a:solidFill>
                <a:effectLst>
                  <a:outerShdw blurRad="38100" dist="38100" dir="2700000" algn="tl">
                    <a:srgbClr val="000000">
                      <a:alpha val="43137"/>
                    </a:srgbClr>
                  </a:outerShdw>
                </a:effectLst>
              </a:rPr>
              <a:t>Ahmed Gaaloul</a:t>
            </a:r>
            <a:endParaRPr lang="fr-TN" sz="1400" b="1" dirty="0">
              <a:solidFill>
                <a:schemeClr val="accent3">
                  <a:lumMod val="75000"/>
                </a:schemeClr>
              </a:solidFill>
              <a:effectLst>
                <a:outerShdw blurRad="38100" dist="38100" dir="2700000" algn="tl">
                  <a:srgbClr val="000000">
                    <a:alpha val="43137"/>
                  </a:srgbClr>
                </a:outerShdw>
              </a:effectLst>
            </a:endParaRPr>
          </a:p>
        </p:txBody>
      </p:sp>
      <p:pic>
        <p:nvPicPr>
          <p:cNvPr id="30" name="Picture 29">
            <a:extLst>
              <a:ext uri="{FF2B5EF4-FFF2-40B4-BE49-F238E27FC236}">
                <a16:creationId xmlns:a16="http://schemas.microsoft.com/office/drawing/2014/main" id="{E408FB16-8B19-4B25-9940-4BC938CA6360}"/>
              </a:ext>
            </a:extLst>
          </p:cNvPr>
          <p:cNvPicPr>
            <a:picLocks noChangeAspect="1"/>
          </p:cNvPicPr>
          <p:nvPr/>
        </p:nvPicPr>
        <p:blipFill>
          <a:blip r:embed="rId12"/>
          <a:stretch>
            <a:fillRect/>
          </a:stretch>
        </p:blipFill>
        <p:spPr>
          <a:xfrm>
            <a:off x="9317744" y="2314016"/>
            <a:ext cx="1086885" cy="1169735"/>
          </a:xfrm>
          <a:prstGeom prst="rect">
            <a:avLst/>
          </a:prstGeom>
        </p:spPr>
      </p:pic>
      <p:pic>
        <p:nvPicPr>
          <p:cNvPr id="31" name="Picture 30">
            <a:extLst>
              <a:ext uri="{FF2B5EF4-FFF2-40B4-BE49-F238E27FC236}">
                <a16:creationId xmlns:a16="http://schemas.microsoft.com/office/drawing/2014/main" id="{66109EFA-5771-4943-969B-7F8AE884D1D9}"/>
              </a:ext>
            </a:extLst>
          </p:cNvPr>
          <p:cNvPicPr>
            <a:picLocks noChangeAspect="1"/>
          </p:cNvPicPr>
          <p:nvPr/>
        </p:nvPicPr>
        <p:blipFill>
          <a:blip r:embed="rId13"/>
          <a:stretch>
            <a:fillRect/>
          </a:stretch>
        </p:blipFill>
        <p:spPr>
          <a:xfrm>
            <a:off x="9394176" y="5248811"/>
            <a:ext cx="1131241" cy="1138783"/>
          </a:xfrm>
          <a:prstGeom prst="rect">
            <a:avLst/>
          </a:prstGeom>
        </p:spPr>
      </p:pic>
      <p:sp>
        <p:nvSpPr>
          <p:cNvPr id="32" name="TextBox 31">
            <a:extLst>
              <a:ext uri="{FF2B5EF4-FFF2-40B4-BE49-F238E27FC236}">
                <a16:creationId xmlns:a16="http://schemas.microsoft.com/office/drawing/2014/main" id="{74A50192-1CBE-4C59-9577-B32BF5D9958F}"/>
              </a:ext>
            </a:extLst>
          </p:cNvPr>
          <p:cNvSpPr txBox="1"/>
          <p:nvPr/>
        </p:nvSpPr>
        <p:spPr>
          <a:xfrm>
            <a:off x="9244584" y="6409542"/>
            <a:ext cx="2109216" cy="369332"/>
          </a:xfrm>
          <a:prstGeom prst="rect">
            <a:avLst/>
          </a:prstGeom>
          <a:noFill/>
        </p:spPr>
        <p:txBody>
          <a:bodyPr wrap="square" rtlCol="0">
            <a:spAutoFit/>
          </a:bodyPr>
          <a:lstStyle/>
          <a:p>
            <a:r>
              <a:rPr lang="fr-FR" b="1" dirty="0">
                <a:solidFill>
                  <a:schemeClr val="accent3">
                    <a:lumMod val="75000"/>
                  </a:schemeClr>
                </a:solidFill>
                <a:effectLst>
                  <a:outerShdw blurRad="38100" dist="38100" dir="2700000" algn="tl">
                    <a:srgbClr val="000000">
                      <a:alpha val="43137"/>
                    </a:srgbClr>
                  </a:outerShdw>
                </a:effectLst>
              </a:rPr>
              <a:t>Eya Ben Salem</a:t>
            </a:r>
            <a:endParaRPr lang="fr-TN" b="1" dirty="0">
              <a:solidFill>
                <a:schemeClr val="accent3">
                  <a:lumMod val="75000"/>
                </a:schemeClr>
              </a:solidFill>
              <a:effectLst>
                <a:outerShdw blurRad="38100" dist="38100" dir="2700000" algn="tl">
                  <a:srgbClr val="000000">
                    <a:alpha val="43137"/>
                  </a:srgbClr>
                </a:outerShdw>
              </a:effectLst>
            </a:endParaRPr>
          </a:p>
        </p:txBody>
      </p:sp>
      <p:pic>
        <p:nvPicPr>
          <p:cNvPr id="15" name="Picture 14">
            <a:extLst>
              <a:ext uri="{FF2B5EF4-FFF2-40B4-BE49-F238E27FC236}">
                <a16:creationId xmlns:a16="http://schemas.microsoft.com/office/drawing/2014/main" id="{4886855A-7216-4CD0-8E12-06EC2BBBD25B}"/>
              </a:ext>
            </a:extLst>
          </p:cNvPr>
          <p:cNvPicPr>
            <a:picLocks noChangeAspect="1"/>
          </p:cNvPicPr>
          <p:nvPr/>
        </p:nvPicPr>
        <p:blipFill>
          <a:blip r:embed="rId14"/>
          <a:stretch>
            <a:fillRect/>
          </a:stretch>
        </p:blipFill>
        <p:spPr>
          <a:xfrm>
            <a:off x="10639147" y="17194"/>
            <a:ext cx="1429305" cy="1149191"/>
          </a:xfrm>
          <a:prstGeom prst="rect">
            <a:avLst/>
          </a:prstGeom>
        </p:spPr>
      </p:pic>
    </p:spTree>
    <p:extLst>
      <p:ext uri="{BB962C8B-B14F-4D97-AF65-F5344CB8AC3E}">
        <p14:creationId xmlns:p14="http://schemas.microsoft.com/office/powerpoint/2010/main" val="3066898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963821" y="1357361"/>
            <a:ext cx="4503295" cy="782638"/>
          </a:xfrm>
        </p:spPr>
        <p:txBody>
          <a:bodyPr/>
          <a:lstStyle/>
          <a:p>
            <a:r>
              <a:rPr lang="en-US" dirty="0">
                <a:effectLst>
                  <a:outerShdw blurRad="38100" dist="38100" dir="2700000" algn="tl">
                    <a:srgbClr val="000000">
                      <a:alpha val="43137"/>
                    </a:srgbClr>
                  </a:outerShdw>
                </a:effectLst>
              </a:rPr>
              <a:t>Click Market :</a:t>
            </a:r>
            <a:endParaRPr lang="ru-RU" dirty="0">
              <a:effectLst>
                <a:outerShdw blurRad="38100" dist="38100" dir="2700000" algn="tl">
                  <a:srgbClr val="000000">
                    <a:alpha val="43137"/>
                  </a:srgbClr>
                </a:outerShdw>
              </a:effectLst>
            </a:endParaRPr>
          </a:p>
        </p:txBody>
      </p:sp>
      <p:sp>
        <p:nvSpPr>
          <p:cNvPr id="25" name="Text Placeholder 24">
            <a:extLst>
              <a:ext uri="{FF2B5EF4-FFF2-40B4-BE49-F238E27FC236}">
                <a16:creationId xmlns:a16="http://schemas.microsoft.com/office/drawing/2014/main" id="{37B0312A-C970-4CA1-A36F-1BB0C930FBEF}"/>
              </a:ext>
            </a:extLst>
          </p:cNvPr>
          <p:cNvSpPr>
            <a:spLocks noGrp="1"/>
          </p:cNvSpPr>
          <p:nvPr>
            <p:ph type="body" sz="quarter" idx="17"/>
          </p:nvPr>
        </p:nvSpPr>
        <p:spPr>
          <a:xfrm>
            <a:off x="838200" y="2783562"/>
            <a:ext cx="4583113" cy="339838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noAutofit/>
          </a:bodyPr>
          <a:lstStyle/>
          <a:p>
            <a:r>
              <a:rPr lang="fr-FR" sz="1800" dirty="0"/>
              <a:t>« </a:t>
            </a:r>
            <a:r>
              <a:rPr lang="fr-FR" sz="1800" b="1" u="sng" dirty="0">
                <a:solidFill>
                  <a:schemeClr val="accent3">
                    <a:lumMod val="50000"/>
                  </a:schemeClr>
                </a:solidFill>
                <a:effectLst>
                  <a:outerShdw blurRad="38100" dist="38100" dir="2700000" algn="tl">
                    <a:srgbClr val="000000">
                      <a:alpha val="43137"/>
                    </a:srgbClr>
                  </a:outerShdw>
                </a:effectLst>
              </a:rPr>
              <a:t>Click Market </a:t>
            </a:r>
            <a:r>
              <a:rPr lang="fr-FR" sz="1800" dirty="0"/>
              <a:t>» Votre nouvelle société de livraison intelligente à domicile, créée en octobre 2020.</a:t>
            </a:r>
          </a:p>
          <a:p>
            <a:r>
              <a:rPr lang="fr-FR" sz="1800" dirty="0"/>
              <a:t>Nos employés travaillent dur pour gagner votre confiance et vous rendre heureux et satisfait de nos offres et de nos catégories que nous vendons.</a:t>
            </a:r>
          </a:p>
          <a:p>
            <a:r>
              <a:rPr lang="fr-FR" sz="1800" dirty="0"/>
              <a:t>Nous visons à construire la future infrastructure du commerce. Nous prévoyons également que nos clients se rencontreront, travailleront et vivront au Click Market.</a:t>
            </a:r>
            <a:endParaRPr lang="en-US" sz="1800" dirty="0"/>
          </a:p>
        </p:txBody>
      </p:sp>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2"/>
          <a:srcRect/>
          <a:stretch/>
        </p:blipFill>
        <p:spPr>
          <a:xfrm>
            <a:off x="5450889" y="1357361"/>
            <a:ext cx="6741111" cy="3438427"/>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4</a:t>
            </a:fld>
            <a:endParaRPr lang="ru-RU" dirty="0"/>
          </a:p>
        </p:txBody>
      </p:sp>
      <p:pic>
        <p:nvPicPr>
          <p:cNvPr id="11" name="Graphic 10" descr="Right pointing backhand index">
            <a:extLst>
              <a:ext uri="{FF2B5EF4-FFF2-40B4-BE49-F238E27FC236}">
                <a16:creationId xmlns:a16="http://schemas.microsoft.com/office/drawing/2014/main" id="{816C9962-2497-4CE6-9FD1-4401FD8B24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660338">
            <a:off x="5107845" y="5760879"/>
            <a:ext cx="718543" cy="848038"/>
          </a:xfrm>
          <a:prstGeom prst="rect">
            <a:avLst/>
          </a:prstGeom>
          <a:effectLst>
            <a:innerShdw blurRad="63500" dist="50800" dir="13500000">
              <a:prstClr val="black">
                <a:alpha val="50000"/>
              </a:prstClr>
            </a:innerShdw>
          </a:effectLst>
          <a:scene3d>
            <a:camera prst="perspectiveLeft"/>
            <a:lightRig rig="threePt" dir="t"/>
          </a:scene3d>
        </p:spPr>
      </p:pic>
      <p:pic>
        <p:nvPicPr>
          <p:cNvPr id="7" name="Picture 6">
            <a:extLst>
              <a:ext uri="{FF2B5EF4-FFF2-40B4-BE49-F238E27FC236}">
                <a16:creationId xmlns:a16="http://schemas.microsoft.com/office/drawing/2014/main" id="{6BB03BBC-2098-407D-B6CA-F089CDE3D9E6}"/>
              </a:ext>
            </a:extLst>
          </p:cNvPr>
          <p:cNvPicPr>
            <a:picLocks noChangeAspect="1"/>
          </p:cNvPicPr>
          <p:nvPr/>
        </p:nvPicPr>
        <p:blipFill>
          <a:blip r:embed="rId5"/>
          <a:stretch>
            <a:fillRect/>
          </a:stretch>
        </p:blipFill>
        <p:spPr>
          <a:xfrm>
            <a:off x="10942" y="0"/>
            <a:ext cx="1429305" cy="1149191"/>
          </a:xfrm>
          <a:prstGeom prst="rect">
            <a:avLst/>
          </a:prstGeom>
        </p:spPr>
      </p:pic>
    </p:spTree>
    <p:extLst>
      <p:ext uri="{BB962C8B-B14F-4D97-AF65-F5344CB8AC3E}">
        <p14:creationId xmlns:p14="http://schemas.microsoft.com/office/powerpoint/2010/main" val="2023535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25">
                                            <p:bg/>
                                          </p:spTgt>
                                        </p:tgtEl>
                                      </p:cBhvr>
                                    </p:animEffect>
                                    <p:animScale>
                                      <p:cBhvr>
                                        <p:cTn id="11" dur="250" autoRev="1" fill="hold"/>
                                        <p:tgtEl>
                                          <p:spTgt spid="25">
                                            <p:bg/>
                                          </p:spTgt>
                                        </p:tgtEl>
                                      </p:cBhvr>
                                      <p:by x="105000" y="105000"/>
                                    </p:animScale>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25">
                                            <p:txEl>
                                              <p:pRg st="0" end="0"/>
                                            </p:txEl>
                                          </p:spTgt>
                                        </p:tgtEl>
                                      </p:cBhvr>
                                    </p:animEffect>
                                    <p:animScale>
                                      <p:cBhvr>
                                        <p:cTn id="15" dur="250" autoRev="1" fill="hold"/>
                                        <p:tgtEl>
                                          <p:spTgt spid="25">
                                            <p:txEl>
                                              <p:pRg st="0" end="0"/>
                                            </p:txEl>
                                          </p:spTgt>
                                        </p:tgtEl>
                                      </p:cBhvr>
                                      <p:by x="105000" y="105000"/>
                                    </p:animScale>
                                  </p:childTnLst>
                                </p:cTn>
                              </p:par>
                            </p:childTnLst>
                          </p:cTn>
                        </p:par>
                        <p:par>
                          <p:cTn id="16" fill="hold">
                            <p:stCondLst>
                              <p:cond delay="1500"/>
                            </p:stCondLst>
                            <p:childTnLst>
                              <p:par>
                                <p:cTn id="17" presetID="26" presetClass="emph" presetSubtype="0" fill="hold" grpId="0" nodeType="afterEffect">
                                  <p:stCondLst>
                                    <p:cond delay="0"/>
                                  </p:stCondLst>
                                  <p:childTnLst>
                                    <p:animEffect transition="out" filter="fade">
                                      <p:cBhvr>
                                        <p:cTn id="18" dur="500" tmFilter="0, 0; .2, .5; .8, .5; 1, 0"/>
                                        <p:tgtEl>
                                          <p:spTgt spid="25">
                                            <p:txEl>
                                              <p:pRg st="1" end="1"/>
                                            </p:txEl>
                                          </p:spTgt>
                                        </p:tgtEl>
                                      </p:cBhvr>
                                    </p:animEffect>
                                    <p:animScale>
                                      <p:cBhvr>
                                        <p:cTn id="19" dur="250" autoRev="1" fill="hold"/>
                                        <p:tgtEl>
                                          <p:spTgt spid="25">
                                            <p:txEl>
                                              <p:pRg st="1" end="1"/>
                                            </p:txEl>
                                          </p:spTgt>
                                        </p:tgtEl>
                                      </p:cBhvr>
                                      <p:by x="105000" y="105000"/>
                                    </p:animScale>
                                  </p:childTnLst>
                                </p:cTn>
                              </p:par>
                            </p:childTnLst>
                          </p:cTn>
                        </p:par>
                        <p:par>
                          <p:cTn id="20" fill="hold">
                            <p:stCondLst>
                              <p:cond delay="2000"/>
                            </p:stCondLst>
                            <p:childTnLst>
                              <p:par>
                                <p:cTn id="21" presetID="26" presetClass="emph" presetSubtype="0" fill="hold" grpId="0" nodeType="afterEffect">
                                  <p:stCondLst>
                                    <p:cond delay="0"/>
                                  </p:stCondLst>
                                  <p:childTnLst>
                                    <p:animEffect transition="out" filter="fade">
                                      <p:cBhvr>
                                        <p:cTn id="22" dur="500" tmFilter="0, 0; .2, .5; .8, .5; 1, 0"/>
                                        <p:tgtEl>
                                          <p:spTgt spid="25">
                                            <p:txEl>
                                              <p:pRg st="2" end="2"/>
                                            </p:txEl>
                                          </p:spTgt>
                                        </p:tgtEl>
                                      </p:cBhvr>
                                    </p:animEffect>
                                    <p:animScale>
                                      <p:cBhvr>
                                        <p:cTn id="23" dur="250" autoRev="1" fill="hold"/>
                                        <p:tgtEl>
                                          <p:spTgt spid="25">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La problématique:</a:t>
            </a:r>
            <a:endParaRPr lang="ru-RU" dirty="0">
              <a:effectLst>
                <a:outerShdw blurRad="38100" dist="38100" dir="2700000" algn="tl">
                  <a:srgbClr val="000000">
                    <a:alpha val="43137"/>
                  </a:srgbClr>
                </a:outerShdw>
              </a:effectLst>
            </a:endParaRPr>
          </a:p>
        </p:txBody>
      </p:sp>
      <p:sp>
        <p:nvSpPr>
          <p:cNvPr id="7" name="Text Placeholder 6">
            <a:extLst>
              <a:ext uri="{FF2B5EF4-FFF2-40B4-BE49-F238E27FC236}">
                <a16:creationId xmlns:a16="http://schemas.microsoft.com/office/drawing/2014/main" id="{B0CA970E-796E-4258-8457-D1CEF7B4B866}"/>
              </a:ext>
            </a:extLst>
          </p:cNvPr>
          <p:cNvSpPr>
            <a:spLocks noGrp="1"/>
          </p:cNvSpPr>
          <p:nvPr>
            <p:ph type="body" idx="20"/>
          </p:nvPr>
        </p:nvSpPr>
        <p:spPr>
          <a:xfrm>
            <a:off x="722103" y="2200137"/>
            <a:ext cx="6788406" cy="3936020"/>
          </a:xfrm>
        </p:spPr>
        <p:txBody>
          <a:bodyPr>
            <a:noAutofit/>
          </a:bodyPr>
          <a:lstStyle/>
          <a:p>
            <a:r>
              <a:rPr lang="fr-FR" sz="2400" dirty="0">
                <a:ln>
                  <a:solidFill>
                    <a:schemeClr val="accent1">
                      <a:lumMod val="60000"/>
                      <a:lumOff val="40000"/>
                    </a:schemeClr>
                  </a:solidFill>
                </a:ln>
              </a:rPr>
              <a:t>De nos jours, Certains sociétés de livraison à domicile intelligentes rencontrent des problèmes lors de la livraison</a:t>
            </a:r>
          </a:p>
          <a:p>
            <a:endParaRPr lang="fr-FR" sz="2400" dirty="0">
              <a:ln>
                <a:solidFill>
                  <a:schemeClr val="accent1">
                    <a:lumMod val="60000"/>
                    <a:lumOff val="40000"/>
                  </a:schemeClr>
                </a:solidFill>
              </a:ln>
            </a:endParaRPr>
          </a:p>
          <a:p>
            <a:r>
              <a:rPr lang="fr-FR" sz="2400" dirty="0">
                <a:ln>
                  <a:solidFill>
                    <a:schemeClr val="accent1">
                      <a:lumMod val="60000"/>
                      <a:lumOff val="40000"/>
                    </a:schemeClr>
                  </a:solidFill>
                </a:ln>
              </a:rPr>
              <a:t>comment pouvons-nous éviter le retard de livraison et surtout comment traiter un colis qui était  endommagé pendant la livraison?</a:t>
            </a:r>
          </a:p>
          <a:p>
            <a:endParaRPr lang="fr-FR" sz="2400" dirty="0">
              <a:ln>
                <a:solidFill>
                  <a:schemeClr val="accent1">
                    <a:lumMod val="60000"/>
                    <a:lumOff val="40000"/>
                  </a:schemeClr>
                </a:solidFill>
              </a:ln>
            </a:endParaRPr>
          </a:p>
          <a:p>
            <a:r>
              <a:rPr lang="fr-FR" sz="2400" dirty="0">
                <a:ln>
                  <a:solidFill>
                    <a:schemeClr val="accent1">
                      <a:lumMod val="60000"/>
                      <a:lumOff val="40000"/>
                    </a:schemeClr>
                  </a:solidFill>
                </a:ln>
              </a:rPr>
              <a:t>Où allons-nous faire la livraison?</a:t>
            </a:r>
            <a:endParaRPr lang="ru-RU" sz="2400" dirty="0">
              <a:ln>
                <a:solidFill>
                  <a:schemeClr val="accent1">
                    <a:lumMod val="60000"/>
                    <a:lumOff val="40000"/>
                  </a:schemeClr>
                </a:solidFill>
              </a:ln>
            </a:endParaRPr>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5</a:t>
            </a:fld>
            <a:endParaRPr lang="ru-RU" dirty="0"/>
          </a:p>
        </p:txBody>
      </p:sp>
      <p:pic>
        <p:nvPicPr>
          <p:cNvPr id="10" name="Picture 9">
            <a:extLst>
              <a:ext uri="{FF2B5EF4-FFF2-40B4-BE49-F238E27FC236}">
                <a16:creationId xmlns:a16="http://schemas.microsoft.com/office/drawing/2014/main" id="{6F211108-1711-45C4-8D8E-B374F63C67C8}"/>
              </a:ext>
            </a:extLst>
          </p:cNvPr>
          <p:cNvPicPr>
            <a:picLocks noChangeAspect="1"/>
          </p:cNvPicPr>
          <p:nvPr/>
        </p:nvPicPr>
        <p:blipFill>
          <a:blip r:embed="rId2"/>
          <a:stretch>
            <a:fillRect/>
          </a:stretch>
        </p:blipFill>
        <p:spPr>
          <a:xfrm>
            <a:off x="7593427" y="2375784"/>
            <a:ext cx="3760373" cy="3760373"/>
          </a:xfrm>
          <a:prstGeom prst="rect">
            <a:avLst/>
          </a:prstGeom>
        </p:spPr>
      </p:pic>
      <p:pic>
        <p:nvPicPr>
          <p:cNvPr id="22" name="Picture 21">
            <a:extLst>
              <a:ext uri="{FF2B5EF4-FFF2-40B4-BE49-F238E27FC236}">
                <a16:creationId xmlns:a16="http://schemas.microsoft.com/office/drawing/2014/main" id="{FCC8601D-F60A-4455-9041-826C1E1677B2}"/>
              </a:ext>
            </a:extLst>
          </p:cNvPr>
          <p:cNvPicPr>
            <a:picLocks noChangeAspect="1"/>
          </p:cNvPicPr>
          <p:nvPr/>
        </p:nvPicPr>
        <p:blipFill>
          <a:blip r:embed="rId3"/>
          <a:stretch>
            <a:fillRect/>
          </a:stretch>
        </p:blipFill>
        <p:spPr>
          <a:xfrm>
            <a:off x="8198712" y="452761"/>
            <a:ext cx="927532" cy="1084463"/>
          </a:xfrm>
          <a:prstGeom prst="rect">
            <a:avLst/>
          </a:prstGeom>
        </p:spPr>
      </p:pic>
      <p:pic>
        <p:nvPicPr>
          <p:cNvPr id="8" name="Picture 7">
            <a:extLst>
              <a:ext uri="{FF2B5EF4-FFF2-40B4-BE49-F238E27FC236}">
                <a16:creationId xmlns:a16="http://schemas.microsoft.com/office/drawing/2014/main" id="{EA47A3CA-3570-4AF7-9CAA-7F0C46D7363B}"/>
              </a:ext>
            </a:extLst>
          </p:cNvPr>
          <p:cNvPicPr>
            <a:picLocks noChangeAspect="1"/>
          </p:cNvPicPr>
          <p:nvPr/>
        </p:nvPicPr>
        <p:blipFill>
          <a:blip r:embed="rId4"/>
          <a:stretch>
            <a:fillRect/>
          </a:stretch>
        </p:blipFill>
        <p:spPr>
          <a:xfrm>
            <a:off x="10942" y="0"/>
            <a:ext cx="1429305" cy="1149191"/>
          </a:xfrm>
          <a:prstGeom prst="rect">
            <a:avLst/>
          </a:prstGeom>
        </p:spPr>
      </p:pic>
    </p:spTree>
    <p:extLst>
      <p:ext uri="{BB962C8B-B14F-4D97-AF65-F5344CB8AC3E}">
        <p14:creationId xmlns:p14="http://schemas.microsoft.com/office/powerpoint/2010/main" val="3953500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802688" y="702478"/>
            <a:ext cx="9050518" cy="945498"/>
          </a:xfrm>
        </p:spPr>
        <p:txBody>
          <a:bodyPr/>
          <a:lstStyle/>
          <a:p>
            <a:r>
              <a:rPr lang="en-US" dirty="0">
                <a:effectLst>
                  <a:outerShdw blurRad="38100" dist="38100" dir="2700000" algn="tl">
                    <a:srgbClr val="000000">
                      <a:alpha val="43137"/>
                    </a:srgbClr>
                  </a:outerShdw>
                </a:effectLst>
              </a:rPr>
              <a:t>Analyse de l’existant :</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269429" y="1846945"/>
            <a:ext cx="9096374" cy="3785652"/>
          </a:xfrm>
          <a:prstGeom prst="rect">
            <a:avLst/>
          </a:prstGeom>
          <a:noFill/>
        </p:spPr>
        <p:txBody>
          <a:bodyPr wrap="square" rtlCol="0">
            <a:spAutoFit/>
          </a:bodyPr>
          <a:lstStyle/>
          <a:p>
            <a:r>
              <a:rPr lang="fr-FR" sz="2400" dirty="0">
                <a:solidFill>
                  <a:schemeClr val="tx2">
                    <a:lumMod val="75000"/>
                  </a:schemeClr>
                </a:solidFill>
              </a:rPr>
              <a:t>De nos jours, plusieurs entreprises font de la livraison à domicile. Mais la majorité de ces entreprises ne le font pas correctement. Le retard sur les livraisons est très commun, le respect de la notion du temps est un problème majeur. On peut aussi faire face à des problèmes de vols. D’autre complications sont courantes : </a:t>
            </a:r>
          </a:p>
          <a:p>
            <a:r>
              <a:rPr lang="fr-FR" sz="2400" dirty="0">
                <a:solidFill>
                  <a:schemeClr val="accent3">
                    <a:lumMod val="75000"/>
                  </a:schemeClr>
                </a:solidFill>
              </a:rPr>
              <a:t>*</a:t>
            </a:r>
            <a:r>
              <a:rPr lang="fr-FR" sz="2400" dirty="0">
                <a:solidFill>
                  <a:schemeClr val="tx2">
                    <a:lumMod val="75000"/>
                  </a:schemeClr>
                </a:solidFill>
              </a:rPr>
              <a:t>Le colis à la livraison est parfois endommagé. Certains livreurs au moment de la livraison les posent n’importe comment. </a:t>
            </a:r>
          </a:p>
          <a:p>
            <a:r>
              <a:rPr lang="fr-FR" sz="2400" dirty="0">
                <a:solidFill>
                  <a:schemeClr val="accent3">
                    <a:lumMod val="75000"/>
                  </a:schemeClr>
                </a:solidFill>
              </a:rPr>
              <a:t>*</a:t>
            </a:r>
            <a:r>
              <a:rPr lang="fr-FR" sz="2400" dirty="0">
                <a:solidFill>
                  <a:schemeClr val="tx2">
                    <a:lumMod val="75000"/>
                  </a:schemeClr>
                </a:solidFill>
              </a:rPr>
              <a:t>D’autres colis sont erronés ; plusieurs clients reçoivent des produits qu’ils n’ont jamais commandé et n’ont pas le droit à un échange </a:t>
            </a:r>
            <a:endParaRPr lang="en-US" sz="2400" dirty="0">
              <a:solidFill>
                <a:schemeClr val="tx2">
                  <a:lumMod val="75000"/>
                </a:schemeClr>
              </a:solidFill>
            </a:endParaRPr>
          </a:p>
        </p:txBody>
      </p:sp>
      <p:sp>
        <p:nvSpPr>
          <p:cNvPr id="2" name="Slide Number Placeholder 1">
            <a:extLst>
              <a:ext uri="{FF2B5EF4-FFF2-40B4-BE49-F238E27FC236}">
                <a16:creationId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6</a:t>
            </a:fld>
            <a:endParaRPr lang="ru-RU" dirty="0"/>
          </a:p>
        </p:txBody>
      </p:sp>
      <p:pic>
        <p:nvPicPr>
          <p:cNvPr id="5" name="Picture 4">
            <a:extLst>
              <a:ext uri="{FF2B5EF4-FFF2-40B4-BE49-F238E27FC236}">
                <a16:creationId xmlns:a16="http://schemas.microsoft.com/office/drawing/2014/main" id="{6763292A-78AB-4F56-9831-9EA02377E25E}"/>
              </a:ext>
            </a:extLst>
          </p:cNvPr>
          <p:cNvPicPr>
            <a:picLocks noChangeAspect="1"/>
          </p:cNvPicPr>
          <p:nvPr/>
        </p:nvPicPr>
        <p:blipFill>
          <a:blip r:embed="rId3"/>
          <a:stretch>
            <a:fillRect/>
          </a:stretch>
        </p:blipFill>
        <p:spPr>
          <a:xfrm>
            <a:off x="9254971" y="2689431"/>
            <a:ext cx="2800905" cy="2100679"/>
          </a:xfrm>
          <a:prstGeom prst="rect">
            <a:avLst/>
          </a:prstGeom>
          <a:ln>
            <a:noFill/>
          </a:ln>
          <a:effectLst>
            <a:softEdge rad="112500"/>
          </a:effectLst>
        </p:spPr>
      </p:pic>
      <p:pic>
        <p:nvPicPr>
          <p:cNvPr id="6" name="Picture 5">
            <a:extLst>
              <a:ext uri="{FF2B5EF4-FFF2-40B4-BE49-F238E27FC236}">
                <a16:creationId xmlns:a16="http://schemas.microsoft.com/office/drawing/2014/main" id="{7E04FEF4-E243-4DA5-B814-8D46795D7BDA}"/>
              </a:ext>
            </a:extLst>
          </p:cNvPr>
          <p:cNvPicPr>
            <a:picLocks noChangeAspect="1"/>
          </p:cNvPicPr>
          <p:nvPr/>
        </p:nvPicPr>
        <p:blipFill>
          <a:blip r:embed="rId4"/>
          <a:stretch>
            <a:fillRect/>
          </a:stretch>
        </p:blipFill>
        <p:spPr>
          <a:xfrm>
            <a:off x="8651150" y="127882"/>
            <a:ext cx="1429305" cy="1149191"/>
          </a:xfrm>
          <a:prstGeom prst="rect">
            <a:avLst/>
          </a:prstGeom>
        </p:spPr>
      </p:pic>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a:xfrm>
            <a:off x="838200" y="495794"/>
            <a:ext cx="10515600" cy="1325563"/>
          </a:xfrm>
        </p:spPr>
        <p:txBody>
          <a:bodyPr/>
          <a:lstStyle/>
          <a:p>
            <a:r>
              <a:rPr lang="en-US" dirty="0">
                <a:effectLst>
                  <a:outerShdw blurRad="38100" dist="38100" dir="2700000" algn="tl">
                    <a:srgbClr val="000000">
                      <a:alpha val="43137"/>
                    </a:srgbClr>
                  </a:outerShdw>
                </a:effectLst>
              </a:rPr>
              <a:t>Critique de l’existant :</a:t>
            </a:r>
            <a:endParaRPr lang="ru-RU" dirty="0">
              <a:effectLst>
                <a:outerShdw blurRad="38100" dist="38100" dir="2700000" algn="tl">
                  <a:srgbClr val="000000">
                    <a:alpha val="43137"/>
                  </a:srgbClr>
                </a:outerShdw>
              </a:effectLst>
            </a:endParaRPr>
          </a:p>
        </p:txBody>
      </p:sp>
      <p:sp>
        <p:nvSpPr>
          <p:cNvPr id="21" name="Slide Number Placeholder 1">
            <a:extLst>
              <a:ext uri="{FF2B5EF4-FFF2-40B4-BE49-F238E27FC236}">
                <a16:creationId xmlns:a16="http://schemas.microsoft.com/office/drawing/2014/main" id="{DF96BA98-F721-4C61-91DE-039F14B142B1}"/>
              </a:ext>
            </a:extLst>
          </p:cNvPr>
          <p:cNvSpPr txBox="1">
            <a:spLocks/>
          </p:cNvSpPr>
          <p:nvPr/>
        </p:nvSpPr>
        <p:spPr>
          <a:xfrm>
            <a:off x="8931169" y="5621511"/>
            <a:ext cx="549442" cy="365125"/>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95E168-DA5E-4888-8D8A-92B118324C14}" type="slidenum">
              <a:rPr lang="ru-RU" smtClean="0">
                <a:solidFill>
                  <a:schemeClr val="bg1"/>
                </a:solidFill>
              </a:rPr>
              <a:pPr/>
              <a:t>7</a:t>
            </a:fld>
            <a:endParaRPr lang="ru-RU" dirty="0">
              <a:solidFill>
                <a:schemeClr val="bg1"/>
              </a:solidFill>
            </a:endParaRPr>
          </a:p>
        </p:txBody>
      </p:sp>
      <p:sp>
        <p:nvSpPr>
          <p:cNvPr id="22" name="TextBox 21">
            <a:extLst>
              <a:ext uri="{FF2B5EF4-FFF2-40B4-BE49-F238E27FC236}">
                <a16:creationId xmlns:a16="http://schemas.microsoft.com/office/drawing/2014/main" id="{4DA6BAF0-2A19-4FF5-ABC1-C348269CB473}"/>
              </a:ext>
            </a:extLst>
          </p:cNvPr>
          <p:cNvSpPr txBox="1"/>
          <p:nvPr/>
        </p:nvSpPr>
        <p:spPr>
          <a:xfrm>
            <a:off x="1012054" y="2068497"/>
            <a:ext cx="6161103" cy="4524315"/>
          </a:xfrm>
          <a:prstGeom prst="rect">
            <a:avLst/>
          </a:prstGeom>
          <a:noFill/>
        </p:spPr>
        <p:txBody>
          <a:bodyPr wrap="square" rtlCol="0">
            <a:spAutoFit/>
          </a:bodyPr>
          <a:lstStyle/>
          <a:p>
            <a:r>
              <a:rPr lang="fr-FR" sz="2400" dirty="0">
                <a:solidFill>
                  <a:schemeClr val="accent1">
                    <a:lumMod val="50000"/>
                  </a:schemeClr>
                </a:solidFill>
              </a:rPr>
              <a:t>La plus part des sites de commerce aujourd’hui ne proposent que l’envoie par poste qui ne permet pas aux clients de savoir la date exacte de la livraison, ils peuvent seulement avoir une estimation de cette date Ainsi ,nos conçurent concentrent que sur les ventes et faire des chiffres d’affaires augmenter Aujourd’hui tous les sites et application de commerce se focalise que sur la publicité et vendre leurs articles à des nouveaux client mais garder un ancien client est moins cher.</a:t>
            </a:r>
            <a:endParaRPr lang="fr-TN" sz="2400" dirty="0">
              <a:solidFill>
                <a:schemeClr val="accent1">
                  <a:lumMod val="50000"/>
                </a:schemeClr>
              </a:solidFill>
            </a:endParaRPr>
          </a:p>
        </p:txBody>
      </p:sp>
      <p:pic>
        <p:nvPicPr>
          <p:cNvPr id="5" name="Picture 4">
            <a:extLst>
              <a:ext uri="{FF2B5EF4-FFF2-40B4-BE49-F238E27FC236}">
                <a16:creationId xmlns:a16="http://schemas.microsoft.com/office/drawing/2014/main" id="{1470E934-616B-484F-8E2A-65EB5A6BD65E}"/>
              </a:ext>
            </a:extLst>
          </p:cNvPr>
          <p:cNvPicPr>
            <a:picLocks noChangeAspect="1"/>
          </p:cNvPicPr>
          <p:nvPr/>
        </p:nvPicPr>
        <p:blipFill>
          <a:blip r:embed="rId2"/>
          <a:stretch>
            <a:fillRect/>
          </a:stretch>
        </p:blipFill>
        <p:spPr>
          <a:xfrm>
            <a:off x="10309039" y="1908699"/>
            <a:ext cx="1429305" cy="1149191"/>
          </a:xfrm>
          <a:prstGeom prst="rect">
            <a:avLst/>
          </a:prstGeom>
        </p:spPr>
      </p:pic>
    </p:spTree>
    <p:extLst>
      <p:ext uri="{BB962C8B-B14F-4D97-AF65-F5344CB8AC3E}">
        <p14:creationId xmlns:p14="http://schemas.microsoft.com/office/powerpoint/2010/main" val="1316663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a:xfrm>
            <a:off x="838200" y="353751"/>
            <a:ext cx="10054701" cy="1325563"/>
          </a:xfrm>
        </p:spPr>
        <p:txBody>
          <a:bodyPr/>
          <a:lstStyle/>
          <a:p>
            <a:r>
              <a:rPr lang="en-US" dirty="0">
                <a:effectLst>
                  <a:outerShdw blurRad="38100" dist="38100" dir="2700000" algn="tl">
                    <a:srgbClr val="000000">
                      <a:alpha val="43137"/>
                    </a:srgbClr>
                  </a:outerShdw>
                </a:effectLst>
              </a:rPr>
              <a:t>Présentation de la solution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Proposée:</a:t>
            </a:r>
            <a:endParaRPr lang="ru-RU" dirty="0">
              <a:effectLst>
                <a:outerShdw blurRad="38100" dist="38100" dir="2700000" algn="tl">
                  <a:srgbClr val="000000">
                    <a:alpha val="43137"/>
                  </a:srgbClr>
                </a:outerShdw>
              </a:effectLst>
            </a:endParaRPr>
          </a:p>
        </p:txBody>
      </p:sp>
      <p:sp>
        <p:nvSpPr>
          <p:cNvPr id="3" name="Slide Number Placeholder 1">
            <a:extLst>
              <a:ext uri="{FF2B5EF4-FFF2-40B4-BE49-F238E27FC236}">
                <a16:creationId xmlns:a16="http://schemas.microsoft.com/office/drawing/2014/main" id="{66ED29ED-E8A5-4062-A551-A39CAF03AA5F}"/>
              </a:ext>
            </a:extLst>
          </p:cNvPr>
          <p:cNvSpPr txBox="1">
            <a:spLocks/>
          </p:cNvSpPr>
          <p:nvPr/>
        </p:nvSpPr>
        <p:spPr>
          <a:xfrm>
            <a:off x="8913414" y="5603755"/>
            <a:ext cx="549442" cy="365125"/>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95E168-DA5E-4888-8D8A-92B118324C14}" type="slidenum">
              <a:rPr lang="ru-RU" smtClean="0">
                <a:solidFill>
                  <a:schemeClr val="bg1"/>
                </a:solidFill>
              </a:rPr>
              <a:pPr/>
              <a:t>8</a:t>
            </a:fld>
            <a:endParaRPr lang="ru-RU" dirty="0">
              <a:solidFill>
                <a:schemeClr val="bg1"/>
              </a:solidFill>
            </a:endParaRPr>
          </a:p>
        </p:txBody>
      </p:sp>
      <p:sp>
        <p:nvSpPr>
          <p:cNvPr id="5" name="TextBox 4">
            <a:extLst>
              <a:ext uri="{FF2B5EF4-FFF2-40B4-BE49-F238E27FC236}">
                <a16:creationId xmlns:a16="http://schemas.microsoft.com/office/drawing/2014/main" id="{3FE42DBC-D7C1-4AF6-8961-B53D012BD0EA}"/>
              </a:ext>
            </a:extLst>
          </p:cNvPr>
          <p:cNvSpPr txBox="1"/>
          <p:nvPr/>
        </p:nvSpPr>
        <p:spPr>
          <a:xfrm>
            <a:off x="301100" y="1757419"/>
            <a:ext cx="11128900" cy="2308324"/>
          </a:xfrm>
          <a:prstGeom prst="rect">
            <a:avLst/>
          </a:prstGeom>
          <a:noFill/>
        </p:spPr>
        <p:txBody>
          <a:bodyPr wrap="square" rtlCol="0">
            <a:spAutoFit/>
          </a:bodyPr>
          <a:lstStyle/>
          <a:p>
            <a:r>
              <a:rPr lang="fr-FR" dirty="0">
                <a:solidFill>
                  <a:schemeClr val="tx1">
                    <a:lumMod val="75000"/>
                    <a:lumOff val="25000"/>
                  </a:schemeClr>
                </a:solidFill>
                <a:effectLst>
                  <a:outerShdw blurRad="38100" dist="38100" dir="2700000" algn="tl">
                    <a:srgbClr val="000000">
                      <a:alpha val="43137"/>
                    </a:srgbClr>
                  </a:outerShdw>
                </a:effectLst>
              </a:rPr>
              <a:t>Nous proposons donc plusieurs solutions pour faire de nos clients les plus satisfaits. </a:t>
            </a:r>
          </a:p>
          <a:p>
            <a:r>
              <a:rPr lang="fr-FR" dirty="0">
                <a:solidFill>
                  <a:schemeClr val="tx1">
                    <a:lumMod val="75000"/>
                    <a:lumOff val="25000"/>
                  </a:schemeClr>
                </a:solidFill>
                <a:effectLst>
                  <a:outerShdw blurRad="38100" dist="38100" dir="2700000" algn="tl">
                    <a:srgbClr val="000000">
                      <a:alpha val="43137"/>
                    </a:srgbClr>
                  </a:outerShdw>
                </a:effectLst>
              </a:rPr>
              <a:t>Premièrement le choix de l’horaire de livraisons sera libre. Si le client souhaite recevoir sa livraison après ses horaires de travail il pourra. Dans certains cas, le client pourra faire face à un empêchement de dernière minute il aura une marge de temps pour nous prévenir et retarder l’horaire de livraison sera possible. </a:t>
            </a:r>
          </a:p>
          <a:p>
            <a:r>
              <a:rPr lang="fr-FR" dirty="0">
                <a:solidFill>
                  <a:schemeClr val="tx1">
                    <a:lumMod val="75000"/>
                    <a:lumOff val="25000"/>
                  </a:schemeClr>
                </a:solidFill>
                <a:effectLst>
                  <a:outerShdw blurRad="38100" dist="38100" dir="2700000" algn="tl">
                    <a:srgbClr val="000000">
                      <a:alpha val="43137"/>
                    </a:srgbClr>
                  </a:outerShdw>
                </a:effectLst>
              </a:rPr>
              <a:t>Nos livraisons vous seront faites en toute sécurité. Elles ne seront jamais manquantes, soumises à un risque de vol ou de perte, encore moins d’endommagement. Toutes les mesures nécessaires seront prises, nous pourrons compter sur le professionnalisme de nos livreurs ainsi que les autres ouvriers pour vous garantir les meilleures conditions de livraisons. </a:t>
            </a:r>
            <a:endParaRPr lang="fr-TN" dirty="0">
              <a:solidFill>
                <a:schemeClr val="tx1">
                  <a:lumMod val="75000"/>
                  <a:lumOff val="25000"/>
                </a:schemeClr>
              </a:solidFill>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023D722B-98FA-4978-BB63-AAA58B3034CC}"/>
              </a:ext>
            </a:extLst>
          </p:cNvPr>
          <p:cNvPicPr>
            <a:picLocks noChangeAspect="1"/>
          </p:cNvPicPr>
          <p:nvPr/>
        </p:nvPicPr>
        <p:blipFill>
          <a:blip r:embed="rId2"/>
          <a:stretch>
            <a:fillRect/>
          </a:stretch>
        </p:blipFill>
        <p:spPr>
          <a:xfrm>
            <a:off x="106533" y="4065743"/>
            <a:ext cx="8531440" cy="2792257"/>
          </a:xfrm>
          <a:prstGeom prst="rect">
            <a:avLst/>
          </a:prstGeom>
        </p:spPr>
      </p:pic>
      <p:pic>
        <p:nvPicPr>
          <p:cNvPr id="6" name="Picture 5">
            <a:extLst>
              <a:ext uri="{FF2B5EF4-FFF2-40B4-BE49-F238E27FC236}">
                <a16:creationId xmlns:a16="http://schemas.microsoft.com/office/drawing/2014/main" id="{A5A656D7-745B-4DFD-A278-242939A70ACC}"/>
              </a:ext>
            </a:extLst>
          </p:cNvPr>
          <p:cNvPicPr>
            <a:picLocks noChangeAspect="1"/>
          </p:cNvPicPr>
          <p:nvPr/>
        </p:nvPicPr>
        <p:blipFill>
          <a:blip r:embed="rId3"/>
          <a:stretch>
            <a:fillRect/>
          </a:stretch>
        </p:blipFill>
        <p:spPr>
          <a:xfrm>
            <a:off x="10715347" y="798990"/>
            <a:ext cx="1429305" cy="1149191"/>
          </a:xfrm>
          <a:prstGeom prst="rect">
            <a:avLst/>
          </a:prstGeom>
        </p:spPr>
      </p:pic>
    </p:spTree>
    <p:extLst>
      <p:ext uri="{BB962C8B-B14F-4D97-AF65-F5344CB8AC3E}">
        <p14:creationId xmlns:p14="http://schemas.microsoft.com/office/powerpoint/2010/main" val="2657888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a:xfrm>
            <a:off x="838200" y="620082"/>
            <a:ext cx="10515600" cy="1325563"/>
          </a:xfrm>
        </p:spPr>
        <p:txBody>
          <a:bodyPr/>
          <a:lstStyle/>
          <a:p>
            <a:r>
              <a:rPr lang="en-US" dirty="0">
                <a:effectLst>
                  <a:outerShdw blurRad="38100" dist="38100" dir="2700000" algn="tl">
                    <a:srgbClr val="000000">
                      <a:alpha val="43137"/>
                    </a:srgbClr>
                  </a:outerShdw>
                </a:effectLst>
              </a:rPr>
              <a:t>La valeur ajoutée:</a:t>
            </a:r>
            <a:endParaRPr lang="ru-RU" dirty="0">
              <a:effectLst>
                <a:outerShdw blurRad="38100" dist="38100" dir="2700000" algn="tl">
                  <a:srgbClr val="000000">
                    <a:alpha val="43137"/>
                  </a:srgbClr>
                </a:outerShdw>
              </a:effectLst>
            </a:endParaRPr>
          </a:p>
        </p:txBody>
      </p:sp>
      <p:sp>
        <p:nvSpPr>
          <p:cNvPr id="3" name="Slide Number Placeholder 1">
            <a:extLst>
              <a:ext uri="{FF2B5EF4-FFF2-40B4-BE49-F238E27FC236}">
                <a16:creationId xmlns:a16="http://schemas.microsoft.com/office/drawing/2014/main" id="{A6157C72-B68C-4032-9E8D-3982E6E15FA0}"/>
              </a:ext>
            </a:extLst>
          </p:cNvPr>
          <p:cNvSpPr txBox="1">
            <a:spLocks/>
          </p:cNvSpPr>
          <p:nvPr/>
        </p:nvSpPr>
        <p:spPr>
          <a:xfrm>
            <a:off x="8948925" y="5594877"/>
            <a:ext cx="549442" cy="365125"/>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95E168-DA5E-4888-8D8A-92B118324C14}" type="slidenum">
              <a:rPr lang="ru-RU" smtClean="0">
                <a:solidFill>
                  <a:schemeClr val="bg1"/>
                </a:solidFill>
              </a:rPr>
              <a:pPr/>
              <a:t>9</a:t>
            </a:fld>
            <a:endParaRPr lang="ru-RU" dirty="0">
              <a:solidFill>
                <a:schemeClr val="bg1"/>
              </a:solidFill>
            </a:endParaRPr>
          </a:p>
        </p:txBody>
      </p:sp>
      <p:sp>
        <p:nvSpPr>
          <p:cNvPr id="7" name="Rectangle 3">
            <a:extLst>
              <a:ext uri="{FF2B5EF4-FFF2-40B4-BE49-F238E27FC236}">
                <a16:creationId xmlns:a16="http://schemas.microsoft.com/office/drawing/2014/main" id="{7CB3ECB3-C971-4781-9BFA-1BAD681C1A9B}"/>
              </a:ext>
            </a:extLst>
          </p:cNvPr>
          <p:cNvSpPr>
            <a:spLocks noChangeArrowheads="1"/>
          </p:cNvSpPr>
          <p:nvPr/>
        </p:nvSpPr>
        <p:spPr bwMode="auto">
          <a:xfrm>
            <a:off x="1193307" y="1938203"/>
            <a:ext cx="7379208"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fr-TN" altLang="fr-TN" sz="1600" b="1" i="0" u="sng" strike="noStrike" cap="none" normalizeH="0" baseline="0" dirty="0">
                <a:ln>
                  <a:noFill/>
                </a:ln>
                <a:solidFill>
                  <a:schemeClr val="accent3">
                    <a:lumMod val="75000"/>
                  </a:schemeClr>
                </a:solidFill>
                <a:effectLst>
                  <a:outerShdw blurRad="38100" dist="38100" dir="2700000" algn="tl">
                    <a:srgbClr val="000000">
                      <a:alpha val="43137"/>
                    </a:srgbClr>
                  </a:outerShdw>
                </a:effectLst>
                <a:latin typeface="Segoe UI Historic" panose="020B0502040204020203" pitchFamily="34" charset="0"/>
                <a:cs typeface="Segoe UI Historic" panose="020B0502040204020203" pitchFamily="34" charset="0"/>
              </a:rPr>
              <a:t>-Rapidité de la livraison: </a:t>
            </a:r>
            <a:r>
              <a:rPr kumimoji="0" lang="fr-TN"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rPr>
              <a:t>contrairement à notre application qui offre aux utilisateurs la possibilité de choisir la date et l’heure exacte de la livraison         parmi une des plages horaires disponibles sur notre application. Nos propres livreurs s’occupent de faire la livraison pour assurer le respect de la date choisie par notre client.</a:t>
            </a:r>
            <a:endParaRPr kumimoji="0" lang="fr-FR"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fr-TN"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rPr>
              <a:t> </a:t>
            </a:r>
            <a:r>
              <a:rPr kumimoji="0" lang="fr-TN" altLang="fr-TN" sz="1600" b="1" i="0" u="sng" strike="noStrike" cap="none" normalizeH="0" baseline="0" dirty="0">
                <a:ln>
                  <a:noFill/>
                </a:ln>
                <a:solidFill>
                  <a:schemeClr val="accent3">
                    <a:lumMod val="75000"/>
                  </a:schemeClr>
                </a:solidFill>
                <a:effectLst>
                  <a:outerShdw blurRad="38100" dist="38100" dir="2700000" algn="tl">
                    <a:srgbClr val="000000">
                      <a:alpha val="43137"/>
                    </a:srgbClr>
                  </a:outerShdw>
                </a:effectLst>
                <a:latin typeface="Segoe UI Historic" panose="020B0502040204020203" pitchFamily="34" charset="0"/>
                <a:cs typeface="Segoe UI Historic" panose="020B0502040204020203" pitchFamily="34" charset="0"/>
              </a:rPr>
              <a:t>-</a:t>
            </a:r>
            <a:r>
              <a:rPr kumimoji="0" lang="fr-TN" altLang="fr-TN" sz="1600" b="1" i="0" u="sng" strike="noStrike" cap="none" normalizeH="0" baseline="0" dirty="0" err="1">
                <a:ln>
                  <a:noFill/>
                </a:ln>
                <a:solidFill>
                  <a:schemeClr val="accent3">
                    <a:lumMod val="75000"/>
                  </a:schemeClr>
                </a:solidFill>
                <a:effectLst>
                  <a:outerShdw blurRad="38100" dist="38100" dir="2700000" algn="tl">
                    <a:srgbClr val="000000">
                      <a:alpha val="43137"/>
                    </a:srgbClr>
                  </a:outerShdw>
                </a:effectLst>
                <a:latin typeface="Segoe UI Historic" panose="020B0502040204020203" pitchFamily="34" charset="0"/>
                <a:cs typeface="Segoe UI Historic" panose="020B0502040204020203" pitchFamily="34" charset="0"/>
              </a:rPr>
              <a:t>Giveaway</a:t>
            </a:r>
            <a:r>
              <a:rPr kumimoji="0" lang="fr-TN" altLang="fr-TN" sz="1600" b="1" i="0" u="sng" strike="noStrike" cap="none" normalizeH="0" baseline="0" dirty="0">
                <a:ln>
                  <a:noFill/>
                </a:ln>
                <a:solidFill>
                  <a:schemeClr val="accent3">
                    <a:lumMod val="75000"/>
                  </a:schemeClr>
                </a:solidFill>
                <a:effectLst>
                  <a:outerShdw blurRad="38100" dist="38100" dir="2700000" algn="tl">
                    <a:srgbClr val="000000">
                      <a:alpha val="43137"/>
                    </a:srgbClr>
                  </a:outerShdw>
                </a:effectLst>
                <a:latin typeface="Segoe UI Historic" panose="020B0502040204020203" pitchFamily="34" charset="0"/>
                <a:cs typeface="Segoe UI Historic" panose="020B0502040204020203" pitchFamily="34" charset="0"/>
              </a:rPr>
              <a:t> chaque semaine: </a:t>
            </a:r>
            <a:r>
              <a:rPr kumimoji="0" lang="fr-TN"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rPr>
              <a:t>le principe de notre application est plutôt de gagner du </a:t>
            </a:r>
            <a:r>
              <a:rPr kumimoji="0" lang="fr-TN" altLang="fr-TN" sz="1600" b="0" i="0" u="none" strike="noStrike" cap="none" normalizeH="0" baseline="0" dirty="0" err="1">
                <a:ln>
                  <a:noFill/>
                </a:ln>
                <a:solidFill>
                  <a:schemeClr val="accent1">
                    <a:lumMod val="50000"/>
                  </a:schemeClr>
                </a:solidFill>
                <a:effectLst/>
                <a:latin typeface="Segoe UI Historic" panose="020B0502040204020203" pitchFamily="34" charset="0"/>
                <a:cs typeface="Segoe UI Historic" panose="020B0502040204020203" pitchFamily="34" charset="0"/>
              </a:rPr>
              <a:t>traffic</a:t>
            </a:r>
            <a:r>
              <a:rPr kumimoji="0" lang="fr-TN"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rPr>
              <a:t> et des clients fidèles donc nos allons offrir sur notre application un cadeau chaque semaine à un de nos clients.</a:t>
            </a:r>
            <a:endParaRPr kumimoji="0" lang="fr-FR"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fr-TN" altLang="fr-TN" sz="1600" b="1" i="0" u="sng" strike="noStrike" cap="none" normalizeH="0" baseline="0" dirty="0">
                <a:ln>
                  <a:noFill/>
                </a:ln>
                <a:solidFill>
                  <a:schemeClr val="accent1">
                    <a:lumMod val="50000"/>
                  </a:schemeClr>
                </a:solidFill>
                <a:effectLst>
                  <a:outerShdw blurRad="38100" dist="38100" dir="2700000" algn="tl">
                    <a:srgbClr val="000000">
                      <a:alpha val="43137"/>
                    </a:srgbClr>
                  </a:outerShdw>
                </a:effectLst>
                <a:latin typeface="Segoe UI Historic" panose="020B0502040204020203" pitchFamily="34" charset="0"/>
                <a:cs typeface="Segoe UI Historic" panose="020B0502040204020203" pitchFamily="34" charset="0"/>
              </a:rPr>
              <a:t> </a:t>
            </a:r>
            <a:r>
              <a:rPr kumimoji="0" lang="fr-TN" altLang="fr-TN" sz="1600" b="1" i="0" u="sng" strike="noStrike" cap="none" normalizeH="0" baseline="0" dirty="0">
                <a:ln>
                  <a:noFill/>
                </a:ln>
                <a:solidFill>
                  <a:schemeClr val="accent3">
                    <a:lumMod val="75000"/>
                  </a:schemeClr>
                </a:solidFill>
                <a:effectLst>
                  <a:outerShdw blurRad="38100" dist="38100" dir="2700000" algn="tl">
                    <a:srgbClr val="000000">
                      <a:alpha val="43137"/>
                    </a:srgbClr>
                  </a:outerShdw>
                </a:effectLst>
                <a:latin typeface="Segoe UI Historic" panose="020B0502040204020203" pitchFamily="34" charset="0"/>
                <a:cs typeface="Segoe UI Historic" panose="020B0502040204020203" pitchFamily="34" charset="0"/>
              </a:rPr>
              <a:t>-Système fidélisation: </a:t>
            </a:r>
            <a:r>
              <a:rPr kumimoji="0" lang="fr-TN"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rPr>
              <a:t>L’intérêt de notre programme de fidélité devient évident pour notre application: en conservant nos clients actuels plutôt qu’en chassant perpétuellement de nouveaux clients. Le client gagne un certain nombre de points (souvent proportionnel au montant de l’achat).Points qui lui permettront, à terme, de bénéficier d’une récompense : réduction sur une commande, cadeau, etc. </a:t>
            </a:r>
            <a:endParaRPr kumimoji="0" lang="fr-FR"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fr-TN" altLang="fr-TN" sz="1600" b="1" i="0" u="sng" strike="noStrike" cap="none" normalizeH="0" baseline="0" dirty="0">
                <a:ln>
                  <a:noFill/>
                </a:ln>
                <a:solidFill>
                  <a:schemeClr val="accent3">
                    <a:lumMod val="75000"/>
                  </a:schemeClr>
                </a:solidFill>
                <a:effectLst>
                  <a:outerShdw blurRad="38100" dist="38100" dir="2700000" algn="tl">
                    <a:srgbClr val="000000">
                      <a:alpha val="43137"/>
                    </a:srgbClr>
                  </a:outerShdw>
                </a:effectLst>
                <a:latin typeface="Segoe UI Historic" panose="020B0502040204020203" pitchFamily="34" charset="0"/>
                <a:cs typeface="Segoe UI Historic" panose="020B0502040204020203" pitchFamily="34" charset="0"/>
              </a:rPr>
              <a:t>-Cartes de réductions: </a:t>
            </a:r>
            <a:r>
              <a:rPr kumimoji="0" lang="fr-TN"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rPr>
              <a:t>Nous allons mettre en vente et à disposition de nos clients des cartes de </a:t>
            </a:r>
            <a:r>
              <a:rPr kumimoji="0" lang="fr-TN" altLang="fr-TN" sz="1600" b="0" i="0" u="none" strike="noStrike" cap="none" normalizeH="0" baseline="0" dirty="0" err="1">
                <a:ln>
                  <a:noFill/>
                </a:ln>
                <a:solidFill>
                  <a:schemeClr val="accent1">
                    <a:lumMod val="50000"/>
                  </a:schemeClr>
                </a:solidFill>
                <a:effectLst/>
                <a:latin typeface="Segoe UI Historic" panose="020B0502040204020203" pitchFamily="34" charset="0"/>
                <a:cs typeface="Segoe UI Historic" panose="020B0502040204020203" pitchFamily="34" charset="0"/>
              </a:rPr>
              <a:t>reduction</a:t>
            </a:r>
            <a:r>
              <a:rPr kumimoji="0" lang="fr-TN"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rPr>
              <a:t> qui offrent des remises sur les </a:t>
            </a:r>
            <a:r>
              <a:rPr kumimoji="0" lang="fr-TN" altLang="fr-TN" sz="1600" b="0" i="0" u="none" strike="noStrike" cap="none" normalizeH="0" baseline="0" dirty="0" err="1">
                <a:ln>
                  <a:noFill/>
                </a:ln>
                <a:solidFill>
                  <a:schemeClr val="accent1">
                    <a:lumMod val="50000"/>
                  </a:schemeClr>
                </a:solidFill>
                <a:effectLst/>
                <a:latin typeface="Segoe UI Historic" panose="020B0502040204020203" pitchFamily="34" charset="0"/>
                <a:cs typeface="Segoe UI Historic" panose="020B0502040204020203" pitchFamily="34" charset="0"/>
              </a:rPr>
              <a:t>produits.Le</a:t>
            </a:r>
            <a:r>
              <a:rPr kumimoji="0" lang="fr-TN"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rPr>
              <a:t> client peut présenter sa carte de réduction au livreur au moment de la livraison pour bénéficier d’une </a:t>
            </a:r>
            <a:r>
              <a:rPr kumimoji="0" lang="fr-TN" altLang="fr-TN" sz="1600" b="0" i="0" u="none" strike="noStrike" cap="none" normalizeH="0" baseline="0" dirty="0" err="1">
                <a:ln>
                  <a:noFill/>
                </a:ln>
                <a:solidFill>
                  <a:schemeClr val="accent1">
                    <a:lumMod val="50000"/>
                  </a:schemeClr>
                </a:solidFill>
                <a:effectLst/>
                <a:latin typeface="Segoe UI Historic" panose="020B0502040204020203" pitchFamily="34" charset="0"/>
                <a:cs typeface="Segoe UI Historic" panose="020B0502040204020203" pitchFamily="34" charset="0"/>
              </a:rPr>
              <a:t>réduction,le</a:t>
            </a:r>
            <a:r>
              <a:rPr kumimoji="0" lang="fr-TN"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rPr>
              <a:t> livreur va simplement s’en servir d’un composant </a:t>
            </a:r>
            <a:r>
              <a:rPr kumimoji="0" lang="fr-TN" altLang="fr-TN" sz="1600" b="0" i="0" u="none" strike="noStrike" cap="none" normalizeH="0" baseline="0" dirty="0" err="1">
                <a:ln>
                  <a:noFill/>
                </a:ln>
                <a:solidFill>
                  <a:schemeClr val="accent1">
                    <a:lumMod val="50000"/>
                  </a:schemeClr>
                </a:solidFill>
                <a:effectLst/>
                <a:latin typeface="Segoe UI Historic" panose="020B0502040204020203" pitchFamily="34" charset="0"/>
                <a:cs typeface="Segoe UI Historic" panose="020B0502040204020203" pitchFamily="34" charset="0"/>
              </a:rPr>
              <a:t>arduino</a:t>
            </a:r>
            <a:r>
              <a:rPr kumimoji="0" lang="fr-TN" altLang="fr-TN" sz="1600" b="0" i="0" u="none" strike="noStrike" cap="none" normalizeH="0" baseline="0" dirty="0">
                <a:ln>
                  <a:noFill/>
                </a:ln>
                <a:solidFill>
                  <a:schemeClr val="accent1">
                    <a:lumMod val="50000"/>
                  </a:schemeClr>
                </a:solidFill>
                <a:effectLst/>
                <a:latin typeface="Segoe UI Historic" panose="020B0502040204020203" pitchFamily="34" charset="0"/>
                <a:cs typeface="Segoe UI Historic" panose="020B0502040204020203" pitchFamily="34" charset="0"/>
              </a:rPr>
              <a:t> pour scanner la carte et savoir le nouveau montant a encaissé</a:t>
            </a:r>
            <a:r>
              <a:rPr kumimoji="0" lang="fr-TN" altLang="fr-TN" sz="1600" b="0" i="0" u="none" strike="noStrike" cap="none" normalizeH="0" baseline="0" dirty="0">
                <a:ln>
                  <a:noFill/>
                </a:ln>
                <a:solidFill>
                  <a:schemeClr val="accent1">
                    <a:lumMod val="50000"/>
                  </a:schemeClr>
                </a:solidFill>
                <a:effectLst/>
              </a:rPr>
              <a:t> </a:t>
            </a:r>
          </a:p>
        </p:txBody>
      </p:sp>
      <p:pic>
        <p:nvPicPr>
          <p:cNvPr id="2052" name="Picture 4" descr="🚚">
            <a:extLst>
              <a:ext uri="{FF2B5EF4-FFF2-40B4-BE49-F238E27FC236}">
                <a16:creationId xmlns:a16="http://schemas.microsoft.com/office/drawing/2014/main" id="{8A59113C-135A-4030-8E91-E7B305FAF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040813" y="-129857"/>
            <a:ext cx="92240" cy="45719"/>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Shopping cart">
            <a:extLst>
              <a:ext uri="{FF2B5EF4-FFF2-40B4-BE49-F238E27FC236}">
                <a16:creationId xmlns:a16="http://schemas.microsoft.com/office/drawing/2014/main" id="{E069BF3F-86BB-4B5D-9CBB-264E68F92F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381" y="2522248"/>
            <a:ext cx="255233" cy="255233"/>
          </a:xfrm>
          <a:prstGeom prst="rect">
            <a:avLst/>
          </a:prstGeom>
        </p:spPr>
      </p:pic>
      <p:pic>
        <p:nvPicPr>
          <p:cNvPr id="8" name="Picture 7">
            <a:extLst>
              <a:ext uri="{FF2B5EF4-FFF2-40B4-BE49-F238E27FC236}">
                <a16:creationId xmlns:a16="http://schemas.microsoft.com/office/drawing/2014/main" id="{84EE6D60-401B-4F66-A5CD-51209F8512A3}"/>
              </a:ext>
            </a:extLst>
          </p:cNvPr>
          <p:cNvPicPr>
            <a:picLocks noChangeAspect="1"/>
          </p:cNvPicPr>
          <p:nvPr/>
        </p:nvPicPr>
        <p:blipFill>
          <a:blip r:embed="rId5"/>
          <a:stretch>
            <a:fillRect/>
          </a:stretch>
        </p:blipFill>
        <p:spPr>
          <a:xfrm>
            <a:off x="10359500" y="1766656"/>
            <a:ext cx="1429305" cy="1149191"/>
          </a:xfrm>
          <a:prstGeom prst="rect">
            <a:avLst/>
          </a:prstGeom>
        </p:spPr>
      </p:pic>
    </p:spTree>
    <p:extLst>
      <p:ext uri="{BB962C8B-B14F-4D97-AF65-F5344CB8AC3E}">
        <p14:creationId xmlns:p14="http://schemas.microsoft.com/office/powerpoint/2010/main" val="3852425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0</TotalTime>
  <Words>1289</Words>
  <Application>Microsoft Office PowerPoint</Application>
  <PresentationFormat>Widescreen</PresentationFormat>
  <Paragraphs>118</Paragraphs>
  <Slides>25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3" baseType="lpstr">
      <vt:lpstr>Arial</vt:lpstr>
      <vt:lpstr>Bedford</vt:lpstr>
      <vt:lpstr>Calibri</vt:lpstr>
      <vt:lpstr>Century Gothic</vt:lpstr>
      <vt:lpstr>Segoe UI Historic</vt:lpstr>
      <vt:lpstr>Wingdings</vt:lpstr>
      <vt:lpstr>Office Theme</vt:lpstr>
      <vt:lpstr>Document</vt:lpstr>
      <vt:lpstr>Click Market</vt:lpstr>
      <vt:lpstr>Qui Somme Nous ?</vt:lpstr>
      <vt:lpstr>Notre équipe:</vt:lpstr>
      <vt:lpstr>Click Market :</vt:lpstr>
      <vt:lpstr>La problématique:</vt:lpstr>
      <vt:lpstr>Analyse de l’existant :</vt:lpstr>
      <vt:lpstr>Critique de l’existant :</vt:lpstr>
      <vt:lpstr>Présentation de la solution  Proposée:</vt:lpstr>
      <vt:lpstr>La valeur ajoutée:</vt:lpstr>
      <vt:lpstr>Cahier des Charges</vt:lpstr>
      <vt:lpstr>:Maquette de notre logiciel:</vt:lpstr>
      <vt:lpstr>PowerPoint Presentation</vt:lpstr>
      <vt:lpstr>PowerPoint Presentation</vt:lpstr>
      <vt:lpstr>PowerPoint Presentation</vt:lpstr>
      <vt:lpstr>PowerPoint Presentation</vt:lpstr>
      <vt:lpstr>PowerPoint Presentation</vt:lpstr>
      <vt:lpstr>Répartition des Modules:</vt:lpstr>
      <vt:lpstr>PowerPoint Presentation</vt:lpstr>
      <vt:lpstr>Les modules:</vt:lpstr>
      <vt:lpstr>PowerPoint Presentation</vt:lpstr>
      <vt:lpstr>PowerPoint Presentation</vt:lpstr>
      <vt:lpstr>PowerPoint Presentation</vt:lpstr>
      <vt:lpstr>Les scénarios d'Arduino :</vt:lpstr>
      <vt:lpstr>PowerPoint Presentation</vt:lpstr>
      <vt:lpstr>Merci Pour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2020-10-16T12:42:06Z</dcterms:created>
  <dcterms:modified xsi:type="dcterms:W3CDTF">2020-10-30T19:50:10Z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